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7" r:id="rId4"/>
    <p:sldId id="258" r:id="rId5"/>
    <p:sldId id="264" r:id="rId6"/>
    <p:sldId id="260" r:id="rId7"/>
    <p:sldId id="261" r:id="rId8"/>
    <p:sldId id="262" r:id="rId9"/>
    <p:sldId id="263"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45"/>
    <p:restoredTop sz="94649"/>
  </p:normalViewPr>
  <p:slideViewPr>
    <p:cSldViewPr snapToGrid="0" snapToObjects="1">
      <p:cViewPr varScale="1">
        <p:scale>
          <a:sx n="160" d="100"/>
          <a:sy n="160" d="100"/>
        </p:scale>
        <p:origin x="192" y="1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EB7FBC-866E-1343-9A35-4E7AB3359192}" type="doc">
      <dgm:prSet loTypeId="urn:microsoft.com/office/officeart/2005/8/layout/hProcess10" loCatId="" qsTypeId="urn:microsoft.com/office/officeart/2005/8/quickstyle/simple1" qsCatId="simple" csTypeId="urn:microsoft.com/office/officeart/2005/8/colors/accent0_3" csCatId="mainScheme" phldr="1"/>
      <dgm:spPr/>
      <dgm:t>
        <a:bodyPr/>
        <a:lstStyle/>
        <a:p>
          <a:endParaRPr lang="en-US"/>
        </a:p>
      </dgm:t>
    </dgm:pt>
    <dgm:pt modelId="{AB1FC44E-0BCA-D941-AD66-201DDCEBE447}">
      <dgm:prSet phldrT="[Text]"/>
      <dgm:spPr/>
      <dgm:t>
        <a:bodyPr/>
        <a:lstStyle/>
        <a:p>
          <a:r>
            <a:rPr lang="en-US" b="1" dirty="0">
              <a:latin typeface="Garamond" panose="02020404030301010803" pitchFamily="18" charset="0"/>
            </a:rPr>
            <a:t>Brainstorm</a:t>
          </a:r>
        </a:p>
      </dgm:t>
    </dgm:pt>
    <dgm:pt modelId="{B57094E6-F791-E44C-B1BE-6850D8CD57D5}" type="parTrans" cxnId="{0DFE1095-0FF2-424A-A0E7-DBDEB6B5FDF3}">
      <dgm:prSet/>
      <dgm:spPr/>
      <dgm:t>
        <a:bodyPr/>
        <a:lstStyle/>
        <a:p>
          <a:endParaRPr lang="en-US"/>
        </a:p>
      </dgm:t>
    </dgm:pt>
    <dgm:pt modelId="{3464BA71-F156-0948-8254-B81AFE0711CD}" type="sibTrans" cxnId="{0DFE1095-0FF2-424A-A0E7-DBDEB6B5FDF3}">
      <dgm:prSet/>
      <dgm:spPr/>
      <dgm:t>
        <a:bodyPr/>
        <a:lstStyle/>
        <a:p>
          <a:endParaRPr lang="en-US"/>
        </a:p>
      </dgm:t>
    </dgm:pt>
    <dgm:pt modelId="{BF806777-77D3-AE41-B71D-89719482F05F}">
      <dgm:prSet phldrT="[Text]"/>
      <dgm:spPr/>
      <dgm:t>
        <a:bodyPr/>
        <a:lstStyle/>
        <a:p>
          <a:r>
            <a:rPr lang="en-US" dirty="0">
              <a:latin typeface="Garamond" panose="02020404030301010803" pitchFamily="18" charset="0"/>
            </a:rPr>
            <a:t>Need Category</a:t>
          </a:r>
        </a:p>
      </dgm:t>
    </dgm:pt>
    <dgm:pt modelId="{28317C3D-2BB0-1646-9E68-868A86A90106}" type="parTrans" cxnId="{B6F75CBF-890B-0C40-B7D4-4E0723CFFA6A}">
      <dgm:prSet/>
      <dgm:spPr/>
      <dgm:t>
        <a:bodyPr/>
        <a:lstStyle/>
        <a:p>
          <a:endParaRPr lang="en-US"/>
        </a:p>
      </dgm:t>
    </dgm:pt>
    <dgm:pt modelId="{FEF06A54-48A0-804B-9A97-EF0F727F5177}" type="sibTrans" cxnId="{B6F75CBF-890B-0C40-B7D4-4E0723CFFA6A}">
      <dgm:prSet/>
      <dgm:spPr/>
      <dgm:t>
        <a:bodyPr/>
        <a:lstStyle/>
        <a:p>
          <a:endParaRPr lang="en-US"/>
        </a:p>
      </dgm:t>
    </dgm:pt>
    <dgm:pt modelId="{51C54C83-6F7F-A84A-840C-89D830CABA01}">
      <dgm:prSet phldrT="[Text]"/>
      <dgm:spPr/>
      <dgm:t>
        <a:bodyPr/>
        <a:lstStyle/>
        <a:p>
          <a:r>
            <a:rPr lang="en-US" dirty="0">
              <a:latin typeface="Garamond" panose="02020404030301010803" pitchFamily="18" charset="0"/>
            </a:rPr>
            <a:t>Purpose</a:t>
          </a:r>
        </a:p>
      </dgm:t>
    </dgm:pt>
    <dgm:pt modelId="{E5F5FF11-8D70-D644-9972-B7B64827DE98}" type="parTrans" cxnId="{3143FB90-ADE6-3847-91CB-8A1579695DFF}">
      <dgm:prSet/>
      <dgm:spPr/>
      <dgm:t>
        <a:bodyPr/>
        <a:lstStyle/>
        <a:p>
          <a:endParaRPr lang="en-US"/>
        </a:p>
      </dgm:t>
    </dgm:pt>
    <dgm:pt modelId="{D365224F-B77C-D04B-9113-F787D2A22176}" type="sibTrans" cxnId="{3143FB90-ADE6-3847-91CB-8A1579695DFF}">
      <dgm:prSet/>
      <dgm:spPr/>
      <dgm:t>
        <a:bodyPr/>
        <a:lstStyle/>
        <a:p>
          <a:endParaRPr lang="en-US"/>
        </a:p>
      </dgm:t>
    </dgm:pt>
    <dgm:pt modelId="{761C014B-81A0-E941-98F9-6C9B2FA88C91}">
      <dgm:prSet phldrT="[Text]"/>
      <dgm:spPr/>
      <dgm:t>
        <a:bodyPr/>
        <a:lstStyle/>
        <a:p>
          <a:r>
            <a:rPr lang="en-US" b="1" dirty="0">
              <a:latin typeface="Garamond" panose="02020404030301010803" pitchFamily="18" charset="0"/>
            </a:rPr>
            <a:t>Assign Tasks</a:t>
          </a:r>
        </a:p>
      </dgm:t>
    </dgm:pt>
    <dgm:pt modelId="{D242C939-38C9-3347-A762-3D036758B7DB}" type="parTrans" cxnId="{D9F54EFC-9C96-F445-AA48-92D0D6BB6CC3}">
      <dgm:prSet/>
      <dgm:spPr/>
      <dgm:t>
        <a:bodyPr/>
        <a:lstStyle/>
        <a:p>
          <a:endParaRPr lang="en-US"/>
        </a:p>
      </dgm:t>
    </dgm:pt>
    <dgm:pt modelId="{C7CE1413-08EC-1C45-BB35-3CB6DEC4594E}" type="sibTrans" cxnId="{D9F54EFC-9C96-F445-AA48-92D0D6BB6CC3}">
      <dgm:prSet/>
      <dgm:spPr/>
      <dgm:t>
        <a:bodyPr/>
        <a:lstStyle/>
        <a:p>
          <a:endParaRPr lang="en-US"/>
        </a:p>
      </dgm:t>
    </dgm:pt>
    <dgm:pt modelId="{DFAD351F-25AA-3D45-8D87-CBF68C8C5080}">
      <dgm:prSet phldrT="[Text]"/>
      <dgm:spPr/>
      <dgm:t>
        <a:bodyPr/>
        <a:lstStyle/>
        <a:p>
          <a:r>
            <a:rPr lang="en-US" dirty="0">
              <a:latin typeface="Garamond" panose="02020404030301010803" pitchFamily="18" charset="0"/>
            </a:rPr>
            <a:t>UI Development</a:t>
          </a:r>
        </a:p>
      </dgm:t>
    </dgm:pt>
    <dgm:pt modelId="{E42CFFDE-C564-784D-B97C-5C709B67F23D}" type="parTrans" cxnId="{8587E92D-226D-2F48-BA84-C79DBF737A4D}">
      <dgm:prSet/>
      <dgm:spPr/>
      <dgm:t>
        <a:bodyPr/>
        <a:lstStyle/>
        <a:p>
          <a:endParaRPr lang="en-US"/>
        </a:p>
      </dgm:t>
    </dgm:pt>
    <dgm:pt modelId="{FFF70C96-26B5-0043-A230-6318DD0812FC}" type="sibTrans" cxnId="{8587E92D-226D-2F48-BA84-C79DBF737A4D}">
      <dgm:prSet/>
      <dgm:spPr/>
      <dgm:t>
        <a:bodyPr/>
        <a:lstStyle/>
        <a:p>
          <a:endParaRPr lang="en-US"/>
        </a:p>
      </dgm:t>
    </dgm:pt>
    <dgm:pt modelId="{168C45AC-A6EC-6C4E-817B-5845196BCA92}">
      <dgm:prSet phldrT="[Text]"/>
      <dgm:spPr/>
      <dgm:t>
        <a:bodyPr/>
        <a:lstStyle/>
        <a:p>
          <a:r>
            <a:rPr lang="en-US" dirty="0">
              <a:latin typeface="Garamond" panose="02020404030301010803" pitchFamily="18" charset="0"/>
            </a:rPr>
            <a:t>API Sourcing</a:t>
          </a:r>
        </a:p>
      </dgm:t>
    </dgm:pt>
    <dgm:pt modelId="{EF50CB28-2BF1-6648-92A1-AD87536F5272}" type="parTrans" cxnId="{4FB89027-58C0-7B4C-89BB-92DFB8A049E7}">
      <dgm:prSet/>
      <dgm:spPr/>
      <dgm:t>
        <a:bodyPr/>
        <a:lstStyle/>
        <a:p>
          <a:endParaRPr lang="en-US"/>
        </a:p>
      </dgm:t>
    </dgm:pt>
    <dgm:pt modelId="{2E169370-3CB7-6647-858B-083A3F944EB3}" type="sibTrans" cxnId="{4FB89027-58C0-7B4C-89BB-92DFB8A049E7}">
      <dgm:prSet/>
      <dgm:spPr/>
      <dgm:t>
        <a:bodyPr/>
        <a:lstStyle/>
        <a:p>
          <a:endParaRPr lang="en-US"/>
        </a:p>
      </dgm:t>
    </dgm:pt>
    <dgm:pt modelId="{8BAA2E54-F623-DD45-A169-2823E0C3BF7C}">
      <dgm:prSet phldrT="[Text]"/>
      <dgm:spPr/>
      <dgm:t>
        <a:bodyPr/>
        <a:lstStyle/>
        <a:p>
          <a:r>
            <a:rPr lang="en-US" b="1" dirty="0">
              <a:latin typeface="Garamond" panose="02020404030301010803" pitchFamily="18" charset="0"/>
            </a:rPr>
            <a:t>Development</a:t>
          </a:r>
        </a:p>
      </dgm:t>
    </dgm:pt>
    <dgm:pt modelId="{BEBC0200-FBE3-1D44-9623-70387E4F7E54}" type="parTrans" cxnId="{7310E538-81E1-6841-8673-376786E551FC}">
      <dgm:prSet/>
      <dgm:spPr/>
      <dgm:t>
        <a:bodyPr/>
        <a:lstStyle/>
        <a:p>
          <a:endParaRPr lang="en-US"/>
        </a:p>
      </dgm:t>
    </dgm:pt>
    <dgm:pt modelId="{316E2835-C2F5-0F42-B3D3-7723665E618B}" type="sibTrans" cxnId="{7310E538-81E1-6841-8673-376786E551FC}">
      <dgm:prSet/>
      <dgm:spPr/>
      <dgm:t>
        <a:bodyPr/>
        <a:lstStyle/>
        <a:p>
          <a:endParaRPr lang="en-US"/>
        </a:p>
      </dgm:t>
    </dgm:pt>
    <dgm:pt modelId="{943A13C2-AF58-FC4A-B513-3E75D31F2198}">
      <dgm:prSet phldrT="[Text]"/>
      <dgm:spPr/>
      <dgm:t>
        <a:bodyPr/>
        <a:lstStyle/>
        <a:p>
          <a:r>
            <a:rPr lang="en-US" dirty="0">
              <a:latin typeface="Garamond" panose="02020404030301010803" pitchFamily="18" charset="0"/>
            </a:rPr>
            <a:t>GitHub</a:t>
          </a:r>
        </a:p>
      </dgm:t>
    </dgm:pt>
    <dgm:pt modelId="{F34A16E5-9790-7A41-8E3F-66B06C65C9BD}" type="parTrans" cxnId="{7FFA2BF3-C5A1-9E4E-AB19-66659BDB82A4}">
      <dgm:prSet/>
      <dgm:spPr/>
      <dgm:t>
        <a:bodyPr/>
        <a:lstStyle/>
        <a:p>
          <a:endParaRPr lang="en-US"/>
        </a:p>
      </dgm:t>
    </dgm:pt>
    <dgm:pt modelId="{C56EC2AA-D067-D24F-AE6B-C4D9D3CAA5EA}" type="sibTrans" cxnId="{7FFA2BF3-C5A1-9E4E-AB19-66659BDB82A4}">
      <dgm:prSet/>
      <dgm:spPr/>
      <dgm:t>
        <a:bodyPr/>
        <a:lstStyle/>
        <a:p>
          <a:endParaRPr lang="en-US"/>
        </a:p>
      </dgm:t>
    </dgm:pt>
    <dgm:pt modelId="{4CE7C82D-A231-B940-9FBF-4047A02B1CDA}">
      <dgm:prSet phldrT="[Text]"/>
      <dgm:spPr/>
      <dgm:t>
        <a:bodyPr/>
        <a:lstStyle/>
        <a:p>
          <a:r>
            <a:rPr lang="en-US" dirty="0">
              <a:latin typeface="Garamond" panose="02020404030301010803" pitchFamily="18" charset="0"/>
            </a:rPr>
            <a:t>Design</a:t>
          </a:r>
        </a:p>
      </dgm:t>
    </dgm:pt>
    <dgm:pt modelId="{00648D69-C753-4B49-99AC-2DF79536C6F0}" type="parTrans" cxnId="{77F5C617-42E7-FA4E-BA2A-A670862990CA}">
      <dgm:prSet/>
      <dgm:spPr/>
      <dgm:t>
        <a:bodyPr/>
        <a:lstStyle/>
        <a:p>
          <a:endParaRPr lang="en-US"/>
        </a:p>
      </dgm:t>
    </dgm:pt>
    <dgm:pt modelId="{750FC171-F96E-DA40-9391-1AB4ED483FBD}" type="sibTrans" cxnId="{77F5C617-42E7-FA4E-BA2A-A670862990CA}">
      <dgm:prSet/>
      <dgm:spPr/>
      <dgm:t>
        <a:bodyPr/>
        <a:lstStyle/>
        <a:p>
          <a:endParaRPr lang="en-US"/>
        </a:p>
      </dgm:t>
    </dgm:pt>
    <dgm:pt modelId="{35EECF92-908B-7641-A1B9-ACDC09648E72}">
      <dgm:prSet phldrT="[Text]"/>
      <dgm:spPr/>
      <dgm:t>
        <a:bodyPr/>
        <a:lstStyle/>
        <a:p>
          <a:r>
            <a:rPr lang="en-US" dirty="0">
              <a:latin typeface="Garamond" panose="02020404030301010803" pitchFamily="18" charset="0"/>
            </a:rPr>
            <a:t>Name</a:t>
          </a:r>
        </a:p>
      </dgm:t>
    </dgm:pt>
    <dgm:pt modelId="{F8DFC0B7-EF33-2545-AF10-91795AE587D8}" type="parTrans" cxnId="{3A067E28-DD7A-644F-90DB-C4C818643D5F}">
      <dgm:prSet/>
      <dgm:spPr/>
      <dgm:t>
        <a:bodyPr/>
        <a:lstStyle/>
        <a:p>
          <a:endParaRPr lang="en-US"/>
        </a:p>
      </dgm:t>
    </dgm:pt>
    <dgm:pt modelId="{592B4FDA-EEA0-1547-9A80-6B41EE983029}" type="sibTrans" cxnId="{3A067E28-DD7A-644F-90DB-C4C818643D5F}">
      <dgm:prSet/>
      <dgm:spPr/>
      <dgm:t>
        <a:bodyPr/>
        <a:lstStyle/>
        <a:p>
          <a:endParaRPr lang="en-US"/>
        </a:p>
      </dgm:t>
    </dgm:pt>
    <dgm:pt modelId="{7C81E1BC-BF9C-9944-A8B3-4E459D1F4A2D}">
      <dgm:prSet phldrT="[Text]"/>
      <dgm:spPr/>
      <dgm:t>
        <a:bodyPr/>
        <a:lstStyle/>
        <a:p>
          <a:r>
            <a:rPr lang="en-US" dirty="0">
              <a:latin typeface="Garamond" panose="02020404030301010803" pitchFamily="18" charset="0"/>
            </a:rPr>
            <a:t>Code Development</a:t>
          </a:r>
        </a:p>
      </dgm:t>
    </dgm:pt>
    <dgm:pt modelId="{D23F979E-B71C-9A42-A0A4-191274A5F528}" type="parTrans" cxnId="{E3091FB6-0F7D-4342-8B43-D9FE2DF57B3F}">
      <dgm:prSet/>
      <dgm:spPr/>
      <dgm:t>
        <a:bodyPr/>
        <a:lstStyle/>
        <a:p>
          <a:endParaRPr lang="en-US"/>
        </a:p>
      </dgm:t>
    </dgm:pt>
    <dgm:pt modelId="{2B6C42D3-0F56-BF49-9630-B9337CD694FA}" type="sibTrans" cxnId="{E3091FB6-0F7D-4342-8B43-D9FE2DF57B3F}">
      <dgm:prSet/>
      <dgm:spPr/>
      <dgm:t>
        <a:bodyPr/>
        <a:lstStyle/>
        <a:p>
          <a:endParaRPr lang="en-US"/>
        </a:p>
      </dgm:t>
    </dgm:pt>
    <dgm:pt modelId="{08AC808D-B515-7042-910C-2F38D390346B}">
      <dgm:prSet phldrT="[Text]"/>
      <dgm:spPr/>
      <dgm:t>
        <a:bodyPr/>
        <a:lstStyle/>
        <a:p>
          <a:r>
            <a:rPr lang="en-US" b="1" dirty="0">
              <a:latin typeface="Garamond" panose="02020404030301010803" pitchFamily="18" charset="0"/>
            </a:rPr>
            <a:t>Research</a:t>
          </a:r>
        </a:p>
      </dgm:t>
    </dgm:pt>
    <dgm:pt modelId="{17D87098-E65E-4B42-A26A-BA45EC5D46F7}" type="parTrans" cxnId="{06763F27-6C15-9A48-9BD2-10B59AEA25C2}">
      <dgm:prSet/>
      <dgm:spPr/>
      <dgm:t>
        <a:bodyPr/>
        <a:lstStyle/>
        <a:p>
          <a:endParaRPr lang="en-US"/>
        </a:p>
      </dgm:t>
    </dgm:pt>
    <dgm:pt modelId="{ABA4002A-57B8-944F-B062-61359E901729}" type="sibTrans" cxnId="{06763F27-6C15-9A48-9BD2-10B59AEA25C2}">
      <dgm:prSet/>
      <dgm:spPr/>
      <dgm:t>
        <a:bodyPr/>
        <a:lstStyle/>
        <a:p>
          <a:endParaRPr lang="en-US"/>
        </a:p>
      </dgm:t>
    </dgm:pt>
    <dgm:pt modelId="{5E491D0E-4E4E-D54D-BBBE-3EEBCB920F3C}">
      <dgm:prSet phldrT="[Text]"/>
      <dgm:spPr/>
      <dgm:t>
        <a:bodyPr/>
        <a:lstStyle/>
        <a:p>
          <a:r>
            <a:rPr lang="en-US" dirty="0">
              <a:latin typeface="Garamond" panose="02020404030301010803" pitchFamily="18" charset="0"/>
            </a:rPr>
            <a:t>News Sources</a:t>
          </a:r>
        </a:p>
      </dgm:t>
    </dgm:pt>
    <dgm:pt modelId="{D1FB36A0-8C6D-7547-94DA-6B1DDBD860C2}" type="parTrans" cxnId="{5E680558-15D6-A54E-B7CA-5001A865D230}">
      <dgm:prSet/>
      <dgm:spPr/>
      <dgm:t>
        <a:bodyPr/>
        <a:lstStyle/>
        <a:p>
          <a:endParaRPr lang="en-US"/>
        </a:p>
      </dgm:t>
    </dgm:pt>
    <dgm:pt modelId="{D2043157-E3A8-3D4F-9BCA-50D7302B1BBD}" type="sibTrans" cxnId="{5E680558-15D6-A54E-B7CA-5001A865D230}">
      <dgm:prSet/>
      <dgm:spPr/>
      <dgm:t>
        <a:bodyPr/>
        <a:lstStyle/>
        <a:p>
          <a:endParaRPr lang="en-US"/>
        </a:p>
      </dgm:t>
    </dgm:pt>
    <dgm:pt modelId="{FE17AFA2-42D6-3143-B7D2-087E01C28FA2}">
      <dgm:prSet phldrT="[Text]"/>
      <dgm:spPr/>
      <dgm:t>
        <a:bodyPr/>
        <a:lstStyle/>
        <a:p>
          <a:r>
            <a:rPr lang="en-US" dirty="0">
              <a:latin typeface="Garamond" panose="02020404030301010803" pitchFamily="18" charset="0"/>
            </a:rPr>
            <a:t>API Documentation</a:t>
          </a:r>
        </a:p>
      </dgm:t>
    </dgm:pt>
    <dgm:pt modelId="{0AB6D250-A1B3-554D-BAD9-90FA2CEAE836}" type="parTrans" cxnId="{4D0330D1-530C-4D41-BBD7-30AC65FE4D89}">
      <dgm:prSet/>
      <dgm:spPr/>
      <dgm:t>
        <a:bodyPr/>
        <a:lstStyle/>
        <a:p>
          <a:endParaRPr lang="en-US"/>
        </a:p>
      </dgm:t>
    </dgm:pt>
    <dgm:pt modelId="{B198CFCA-6E65-484D-95F6-B362DDAE31DA}" type="sibTrans" cxnId="{4D0330D1-530C-4D41-BBD7-30AC65FE4D89}">
      <dgm:prSet/>
      <dgm:spPr/>
      <dgm:t>
        <a:bodyPr/>
        <a:lstStyle/>
        <a:p>
          <a:endParaRPr lang="en-US"/>
        </a:p>
      </dgm:t>
    </dgm:pt>
    <dgm:pt modelId="{336A2458-97AC-FA48-81E0-AB118B035AAB}">
      <dgm:prSet phldrT="[Text]"/>
      <dgm:spPr/>
      <dgm:t>
        <a:bodyPr/>
        <a:lstStyle/>
        <a:p>
          <a:r>
            <a:rPr lang="en-US" dirty="0">
              <a:latin typeface="Garamond" panose="02020404030301010803" pitchFamily="18" charset="0"/>
            </a:rPr>
            <a:t>Browser Compatibility</a:t>
          </a:r>
        </a:p>
      </dgm:t>
    </dgm:pt>
    <dgm:pt modelId="{E8F01645-9942-894D-95E1-B4E9877536CC}" type="parTrans" cxnId="{BC938755-ED17-1B43-9DF0-FC4B01612762}">
      <dgm:prSet/>
      <dgm:spPr/>
      <dgm:t>
        <a:bodyPr/>
        <a:lstStyle/>
        <a:p>
          <a:endParaRPr lang="en-US"/>
        </a:p>
      </dgm:t>
    </dgm:pt>
    <dgm:pt modelId="{5F63BFF7-5694-274F-AF93-C0942A459AAA}" type="sibTrans" cxnId="{BC938755-ED17-1B43-9DF0-FC4B01612762}">
      <dgm:prSet/>
      <dgm:spPr/>
      <dgm:t>
        <a:bodyPr/>
        <a:lstStyle/>
        <a:p>
          <a:endParaRPr lang="en-US"/>
        </a:p>
      </dgm:t>
    </dgm:pt>
    <dgm:pt modelId="{82DA38D8-2D68-D94D-98E7-E2FD266AB448}" type="pres">
      <dgm:prSet presAssocID="{E7EB7FBC-866E-1343-9A35-4E7AB3359192}" presName="Name0" presStyleCnt="0">
        <dgm:presLayoutVars>
          <dgm:dir/>
          <dgm:resizeHandles val="exact"/>
        </dgm:presLayoutVars>
      </dgm:prSet>
      <dgm:spPr/>
    </dgm:pt>
    <dgm:pt modelId="{342D89D0-E13D-3741-BD92-20DA145CC450}" type="pres">
      <dgm:prSet presAssocID="{AB1FC44E-0BCA-D941-AD66-201DDCEBE447}" presName="composite" presStyleCnt="0"/>
      <dgm:spPr/>
    </dgm:pt>
    <dgm:pt modelId="{234AC5B1-62AA-3F43-9924-B7EDD27088AF}" type="pres">
      <dgm:prSet presAssocID="{AB1FC44E-0BCA-D941-AD66-201DDCEBE447}" presName="imagSh" presStyleLbl="bgImgPlace1" presStyleIdx="0" presStyleCnt="4"/>
      <dgm:spPr/>
    </dgm:pt>
    <dgm:pt modelId="{4BF7D734-0C16-7349-AD66-33E29A21BDE0}" type="pres">
      <dgm:prSet presAssocID="{AB1FC44E-0BCA-D941-AD66-201DDCEBE447}" presName="txNode" presStyleLbl="node1" presStyleIdx="0" presStyleCnt="4">
        <dgm:presLayoutVars>
          <dgm:bulletEnabled val="1"/>
        </dgm:presLayoutVars>
      </dgm:prSet>
      <dgm:spPr/>
    </dgm:pt>
    <dgm:pt modelId="{42D6A2AF-58F5-0D47-A143-A6484F4CB3EC}" type="pres">
      <dgm:prSet presAssocID="{3464BA71-F156-0948-8254-B81AFE0711CD}" presName="sibTrans" presStyleLbl="sibTrans2D1" presStyleIdx="0" presStyleCnt="3"/>
      <dgm:spPr/>
    </dgm:pt>
    <dgm:pt modelId="{BB21FCC8-417E-C54C-83C9-CEF85C2FA734}" type="pres">
      <dgm:prSet presAssocID="{3464BA71-F156-0948-8254-B81AFE0711CD}" presName="connTx" presStyleLbl="sibTrans2D1" presStyleIdx="0" presStyleCnt="3"/>
      <dgm:spPr/>
    </dgm:pt>
    <dgm:pt modelId="{9D90F8C6-8330-3F49-93B8-FA14D2CC77D3}" type="pres">
      <dgm:prSet presAssocID="{761C014B-81A0-E941-98F9-6C9B2FA88C91}" presName="composite" presStyleCnt="0"/>
      <dgm:spPr/>
    </dgm:pt>
    <dgm:pt modelId="{CD17A3F2-BBFD-294A-9606-FA8469996E1D}" type="pres">
      <dgm:prSet presAssocID="{761C014B-81A0-E941-98F9-6C9B2FA88C91}" presName="imagSh" presStyleLbl="bgImgPlace1" presStyleIdx="1" presStyleCnt="4"/>
      <dgm:spPr/>
    </dgm:pt>
    <dgm:pt modelId="{75F7CB26-A868-3544-9577-E09F8864DCE3}" type="pres">
      <dgm:prSet presAssocID="{761C014B-81A0-E941-98F9-6C9B2FA88C91}" presName="txNode" presStyleLbl="node1" presStyleIdx="1" presStyleCnt="4">
        <dgm:presLayoutVars>
          <dgm:bulletEnabled val="1"/>
        </dgm:presLayoutVars>
      </dgm:prSet>
      <dgm:spPr/>
    </dgm:pt>
    <dgm:pt modelId="{63B2E09E-1C71-F54D-8AFE-621FCC9DE781}" type="pres">
      <dgm:prSet presAssocID="{C7CE1413-08EC-1C45-BB35-3CB6DEC4594E}" presName="sibTrans" presStyleLbl="sibTrans2D1" presStyleIdx="1" presStyleCnt="3"/>
      <dgm:spPr/>
    </dgm:pt>
    <dgm:pt modelId="{AE317BDD-50E2-494A-BBED-92500F8A183A}" type="pres">
      <dgm:prSet presAssocID="{C7CE1413-08EC-1C45-BB35-3CB6DEC4594E}" presName="connTx" presStyleLbl="sibTrans2D1" presStyleIdx="1" presStyleCnt="3"/>
      <dgm:spPr/>
    </dgm:pt>
    <dgm:pt modelId="{1B21E092-7AA9-7948-8C6E-2D847A5B2E03}" type="pres">
      <dgm:prSet presAssocID="{08AC808D-B515-7042-910C-2F38D390346B}" presName="composite" presStyleCnt="0"/>
      <dgm:spPr/>
    </dgm:pt>
    <dgm:pt modelId="{C8BAB941-651F-2141-BEF7-F17E959F26CF}" type="pres">
      <dgm:prSet presAssocID="{08AC808D-B515-7042-910C-2F38D390346B}" presName="imagSh" presStyleLbl="bgImgPlace1" presStyleIdx="2" presStyleCnt="4"/>
      <dgm:spPr/>
    </dgm:pt>
    <dgm:pt modelId="{A065A1C3-3CE4-534E-9D88-2ED16652ACA0}" type="pres">
      <dgm:prSet presAssocID="{08AC808D-B515-7042-910C-2F38D390346B}" presName="txNode" presStyleLbl="node1" presStyleIdx="2" presStyleCnt="4">
        <dgm:presLayoutVars>
          <dgm:bulletEnabled val="1"/>
        </dgm:presLayoutVars>
      </dgm:prSet>
      <dgm:spPr/>
    </dgm:pt>
    <dgm:pt modelId="{5A4190A9-8425-1049-8832-09C2A237D031}" type="pres">
      <dgm:prSet presAssocID="{ABA4002A-57B8-944F-B062-61359E901729}" presName="sibTrans" presStyleLbl="sibTrans2D1" presStyleIdx="2" presStyleCnt="3"/>
      <dgm:spPr/>
    </dgm:pt>
    <dgm:pt modelId="{5A0C5B09-84CF-174F-AA1A-EACB9F164943}" type="pres">
      <dgm:prSet presAssocID="{ABA4002A-57B8-944F-B062-61359E901729}" presName="connTx" presStyleLbl="sibTrans2D1" presStyleIdx="2" presStyleCnt="3"/>
      <dgm:spPr/>
    </dgm:pt>
    <dgm:pt modelId="{2FDC5FEA-1522-E24B-909D-4AD6B19AD9B4}" type="pres">
      <dgm:prSet presAssocID="{8BAA2E54-F623-DD45-A169-2823E0C3BF7C}" presName="composite" presStyleCnt="0"/>
      <dgm:spPr/>
    </dgm:pt>
    <dgm:pt modelId="{822E6C33-2AE4-3546-AF42-FB16B405CDFC}" type="pres">
      <dgm:prSet presAssocID="{8BAA2E54-F623-DD45-A169-2823E0C3BF7C}" presName="imagSh" presStyleLbl="bgImgPlace1" presStyleIdx="3" presStyleCnt="4"/>
      <dgm:spPr/>
    </dgm:pt>
    <dgm:pt modelId="{12AAAA4F-62D7-114D-B836-0743583C46A4}" type="pres">
      <dgm:prSet presAssocID="{8BAA2E54-F623-DD45-A169-2823E0C3BF7C}" presName="txNode" presStyleLbl="node1" presStyleIdx="3" presStyleCnt="4">
        <dgm:presLayoutVars>
          <dgm:bulletEnabled val="1"/>
        </dgm:presLayoutVars>
      </dgm:prSet>
      <dgm:spPr/>
    </dgm:pt>
  </dgm:ptLst>
  <dgm:cxnLst>
    <dgm:cxn modelId="{6F7B6608-2925-7F4E-B14E-8655F9827E9F}" type="presOf" srcId="{08AC808D-B515-7042-910C-2F38D390346B}" destId="{A065A1C3-3CE4-534E-9D88-2ED16652ACA0}" srcOrd="0" destOrd="0" presId="urn:microsoft.com/office/officeart/2005/8/layout/hProcess10"/>
    <dgm:cxn modelId="{E2B04710-24AE-E848-A70C-BDC2244A7CBF}" type="presOf" srcId="{4CE7C82D-A231-B940-9FBF-4047A02B1CDA}" destId="{4BF7D734-0C16-7349-AD66-33E29A21BDE0}" srcOrd="0" destOrd="3" presId="urn:microsoft.com/office/officeart/2005/8/layout/hProcess10"/>
    <dgm:cxn modelId="{77F5C617-42E7-FA4E-BA2A-A670862990CA}" srcId="{AB1FC44E-0BCA-D941-AD66-201DDCEBE447}" destId="{4CE7C82D-A231-B940-9FBF-4047A02B1CDA}" srcOrd="2" destOrd="0" parTransId="{00648D69-C753-4B49-99AC-2DF79536C6F0}" sibTransId="{750FC171-F96E-DA40-9391-1AB4ED483FBD}"/>
    <dgm:cxn modelId="{37739C22-7B41-584B-A477-BAE295EC1571}" type="presOf" srcId="{8BAA2E54-F623-DD45-A169-2823E0C3BF7C}" destId="{12AAAA4F-62D7-114D-B836-0743583C46A4}" srcOrd="0" destOrd="0" presId="urn:microsoft.com/office/officeart/2005/8/layout/hProcess10"/>
    <dgm:cxn modelId="{552ABA22-BBCE-4647-9287-9FCE3619BCCC}" type="presOf" srcId="{AB1FC44E-0BCA-D941-AD66-201DDCEBE447}" destId="{4BF7D734-0C16-7349-AD66-33E29A21BDE0}" srcOrd="0" destOrd="0" presId="urn:microsoft.com/office/officeart/2005/8/layout/hProcess10"/>
    <dgm:cxn modelId="{1E98D425-3CB5-7840-AD43-A8A46B7D5EF9}" type="presOf" srcId="{7C81E1BC-BF9C-9944-A8B3-4E459D1F4A2D}" destId="{75F7CB26-A868-3544-9577-E09F8864DCE3}" srcOrd="0" destOrd="3" presId="urn:microsoft.com/office/officeart/2005/8/layout/hProcess10"/>
    <dgm:cxn modelId="{06763F27-6C15-9A48-9BD2-10B59AEA25C2}" srcId="{E7EB7FBC-866E-1343-9A35-4E7AB3359192}" destId="{08AC808D-B515-7042-910C-2F38D390346B}" srcOrd="2" destOrd="0" parTransId="{17D87098-E65E-4B42-A26A-BA45EC5D46F7}" sibTransId="{ABA4002A-57B8-944F-B062-61359E901729}"/>
    <dgm:cxn modelId="{4FB89027-58C0-7B4C-89BB-92DFB8A049E7}" srcId="{761C014B-81A0-E941-98F9-6C9B2FA88C91}" destId="{168C45AC-A6EC-6C4E-817B-5845196BCA92}" srcOrd="1" destOrd="0" parTransId="{EF50CB28-2BF1-6648-92A1-AD87536F5272}" sibTransId="{2E169370-3CB7-6647-858B-083A3F944EB3}"/>
    <dgm:cxn modelId="{3A067E28-DD7A-644F-90DB-C4C818643D5F}" srcId="{AB1FC44E-0BCA-D941-AD66-201DDCEBE447}" destId="{35EECF92-908B-7641-A1B9-ACDC09648E72}" srcOrd="3" destOrd="0" parTransId="{F8DFC0B7-EF33-2545-AF10-91795AE587D8}" sibTransId="{592B4FDA-EEA0-1547-9A80-6B41EE983029}"/>
    <dgm:cxn modelId="{8587E92D-226D-2F48-BA84-C79DBF737A4D}" srcId="{761C014B-81A0-E941-98F9-6C9B2FA88C91}" destId="{DFAD351F-25AA-3D45-8D87-CBF68C8C5080}" srcOrd="0" destOrd="0" parTransId="{E42CFFDE-C564-784D-B97C-5C709B67F23D}" sibTransId="{FFF70C96-26B5-0043-A230-6318DD0812FC}"/>
    <dgm:cxn modelId="{7310E538-81E1-6841-8673-376786E551FC}" srcId="{E7EB7FBC-866E-1343-9A35-4E7AB3359192}" destId="{8BAA2E54-F623-DD45-A169-2823E0C3BF7C}" srcOrd="3" destOrd="0" parTransId="{BEBC0200-FBE3-1D44-9623-70387E4F7E54}" sibTransId="{316E2835-C2F5-0F42-B3D3-7723665E618B}"/>
    <dgm:cxn modelId="{BC938755-ED17-1B43-9DF0-FC4B01612762}" srcId="{08AC808D-B515-7042-910C-2F38D390346B}" destId="{336A2458-97AC-FA48-81E0-AB118B035AAB}" srcOrd="2" destOrd="0" parTransId="{E8F01645-9942-894D-95E1-B4E9877536CC}" sibTransId="{5F63BFF7-5694-274F-AF93-C0942A459AAA}"/>
    <dgm:cxn modelId="{5E680558-15D6-A54E-B7CA-5001A865D230}" srcId="{08AC808D-B515-7042-910C-2F38D390346B}" destId="{5E491D0E-4E4E-D54D-BBBE-3EEBCB920F3C}" srcOrd="0" destOrd="0" parTransId="{D1FB36A0-8C6D-7547-94DA-6B1DDBD860C2}" sibTransId="{D2043157-E3A8-3D4F-9BCA-50D7302B1BBD}"/>
    <dgm:cxn modelId="{D63B1767-AB09-6C4B-9DBB-5543CC11448A}" type="presOf" srcId="{C7CE1413-08EC-1C45-BB35-3CB6DEC4594E}" destId="{AE317BDD-50E2-494A-BBED-92500F8A183A}" srcOrd="1" destOrd="0" presId="urn:microsoft.com/office/officeart/2005/8/layout/hProcess10"/>
    <dgm:cxn modelId="{292F5568-9662-3B44-9B1A-5F2E6D8F919A}" type="presOf" srcId="{3464BA71-F156-0948-8254-B81AFE0711CD}" destId="{BB21FCC8-417E-C54C-83C9-CEF85C2FA734}" srcOrd="1" destOrd="0" presId="urn:microsoft.com/office/officeart/2005/8/layout/hProcess10"/>
    <dgm:cxn modelId="{0119AD7B-A3AE-8E4E-8869-7799AD4019BF}" type="presOf" srcId="{3464BA71-F156-0948-8254-B81AFE0711CD}" destId="{42D6A2AF-58F5-0D47-A143-A6484F4CB3EC}" srcOrd="0" destOrd="0" presId="urn:microsoft.com/office/officeart/2005/8/layout/hProcess10"/>
    <dgm:cxn modelId="{9F76F17C-F32A-D74B-8E58-3EB5B792115A}" type="presOf" srcId="{51C54C83-6F7F-A84A-840C-89D830CABA01}" destId="{4BF7D734-0C16-7349-AD66-33E29A21BDE0}" srcOrd="0" destOrd="2" presId="urn:microsoft.com/office/officeart/2005/8/layout/hProcess10"/>
    <dgm:cxn modelId="{F178618C-0429-BB43-B52C-03F3D5FEA027}" type="presOf" srcId="{C7CE1413-08EC-1C45-BB35-3CB6DEC4594E}" destId="{63B2E09E-1C71-F54D-8AFE-621FCC9DE781}" srcOrd="0" destOrd="0" presId="urn:microsoft.com/office/officeart/2005/8/layout/hProcess10"/>
    <dgm:cxn modelId="{3143FB90-ADE6-3847-91CB-8A1579695DFF}" srcId="{AB1FC44E-0BCA-D941-AD66-201DDCEBE447}" destId="{51C54C83-6F7F-A84A-840C-89D830CABA01}" srcOrd="1" destOrd="0" parTransId="{E5F5FF11-8D70-D644-9972-B7B64827DE98}" sibTransId="{D365224F-B77C-D04B-9113-F787D2A22176}"/>
    <dgm:cxn modelId="{0DFE1095-0FF2-424A-A0E7-DBDEB6B5FDF3}" srcId="{E7EB7FBC-866E-1343-9A35-4E7AB3359192}" destId="{AB1FC44E-0BCA-D941-AD66-201DDCEBE447}" srcOrd="0" destOrd="0" parTransId="{B57094E6-F791-E44C-B1BE-6850D8CD57D5}" sibTransId="{3464BA71-F156-0948-8254-B81AFE0711CD}"/>
    <dgm:cxn modelId="{59C48D96-90EC-9742-BFAB-23F50F026F91}" type="presOf" srcId="{5E491D0E-4E4E-D54D-BBBE-3EEBCB920F3C}" destId="{A065A1C3-3CE4-534E-9D88-2ED16652ACA0}" srcOrd="0" destOrd="1" presId="urn:microsoft.com/office/officeart/2005/8/layout/hProcess10"/>
    <dgm:cxn modelId="{95EC5FA3-4776-DC41-9DC1-7A6577601FD3}" type="presOf" srcId="{BF806777-77D3-AE41-B71D-89719482F05F}" destId="{4BF7D734-0C16-7349-AD66-33E29A21BDE0}" srcOrd="0" destOrd="1" presId="urn:microsoft.com/office/officeart/2005/8/layout/hProcess10"/>
    <dgm:cxn modelId="{E3091FB6-0F7D-4342-8B43-D9FE2DF57B3F}" srcId="{761C014B-81A0-E941-98F9-6C9B2FA88C91}" destId="{7C81E1BC-BF9C-9944-A8B3-4E459D1F4A2D}" srcOrd="2" destOrd="0" parTransId="{D23F979E-B71C-9A42-A0A4-191274A5F528}" sibTransId="{2B6C42D3-0F56-BF49-9630-B9337CD694FA}"/>
    <dgm:cxn modelId="{BB9CF2BA-6EDB-5145-A997-B0EF779F9F2E}" type="presOf" srcId="{ABA4002A-57B8-944F-B062-61359E901729}" destId="{5A4190A9-8425-1049-8832-09C2A237D031}" srcOrd="0" destOrd="0" presId="urn:microsoft.com/office/officeart/2005/8/layout/hProcess10"/>
    <dgm:cxn modelId="{B72441BB-DF84-DC4A-82A3-BE2089984568}" type="presOf" srcId="{DFAD351F-25AA-3D45-8D87-CBF68C8C5080}" destId="{75F7CB26-A868-3544-9577-E09F8864DCE3}" srcOrd="0" destOrd="1" presId="urn:microsoft.com/office/officeart/2005/8/layout/hProcess10"/>
    <dgm:cxn modelId="{B6F75CBF-890B-0C40-B7D4-4E0723CFFA6A}" srcId="{AB1FC44E-0BCA-D941-AD66-201DDCEBE447}" destId="{BF806777-77D3-AE41-B71D-89719482F05F}" srcOrd="0" destOrd="0" parTransId="{28317C3D-2BB0-1646-9E68-868A86A90106}" sibTransId="{FEF06A54-48A0-804B-9A97-EF0F727F5177}"/>
    <dgm:cxn modelId="{0F54C7CC-6723-CF4D-A4E1-6414F8B69DE1}" type="presOf" srcId="{ABA4002A-57B8-944F-B062-61359E901729}" destId="{5A0C5B09-84CF-174F-AA1A-EACB9F164943}" srcOrd="1" destOrd="0" presId="urn:microsoft.com/office/officeart/2005/8/layout/hProcess10"/>
    <dgm:cxn modelId="{4D0330D1-530C-4D41-BBD7-30AC65FE4D89}" srcId="{08AC808D-B515-7042-910C-2F38D390346B}" destId="{FE17AFA2-42D6-3143-B7D2-087E01C28FA2}" srcOrd="1" destOrd="0" parTransId="{0AB6D250-A1B3-554D-BAD9-90FA2CEAE836}" sibTransId="{B198CFCA-6E65-484D-95F6-B362DDAE31DA}"/>
    <dgm:cxn modelId="{CA6CC1DB-BDA8-D940-8F17-2D88E2B3F509}" type="presOf" srcId="{E7EB7FBC-866E-1343-9A35-4E7AB3359192}" destId="{82DA38D8-2D68-D94D-98E7-E2FD266AB448}" srcOrd="0" destOrd="0" presId="urn:microsoft.com/office/officeart/2005/8/layout/hProcess10"/>
    <dgm:cxn modelId="{45F26DE5-841D-C344-9BE8-CADEFE33AFAD}" type="presOf" srcId="{168C45AC-A6EC-6C4E-817B-5845196BCA92}" destId="{75F7CB26-A868-3544-9577-E09F8864DCE3}" srcOrd="0" destOrd="2" presId="urn:microsoft.com/office/officeart/2005/8/layout/hProcess10"/>
    <dgm:cxn modelId="{9214F1E7-FE04-D640-9480-2250E125403F}" type="presOf" srcId="{761C014B-81A0-E941-98F9-6C9B2FA88C91}" destId="{75F7CB26-A868-3544-9577-E09F8864DCE3}" srcOrd="0" destOrd="0" presId="urn:microsoft.com/office/officeart/2005/8/layout/hProcess10"/>
    <dgm:cxn modelId="{3147DDE8-0822-F042-9C71-4AF28EE640BC}" type="presOf" srcId="{FE17AFA2-42D6-3143-B7D2-087E01C28FA2}" destId="{A065A1C3-3CE4-534E-9D88-2ED16652ACA0}" srcOrd="0" destOrd="2" presId="urn:microsoft.com/office/officeart/2005/8/layout/hProcess10"/>
    <dgm:cxn modelId="{063067EB-792C-3746-956C-1D80E4D537FE}" type="presOf" srcId="{35EECF92-908B-7641-A1B9-ACDC09648E72}" destId="{4BF7D734-0C16-7349-AD66-33E29A21BDE0}" srcOrd="0" destOrd="4" presId="urn:microsoft.com/office/officeart/2005/8/layout/hProcess10"/>
    <dgm:cxn modelId="{1F934FEE-A01A-1241-BD30-BCB4354FF411}" type="presOf" srcId="{943A13C2-AF58-FC4A-B513-3E75D31F2198}" destId="{12AAAA4F-62D7-114D-B836-0743583C46A4}" srcOrd="0" destOrd="1" presId="urn:microsoft.com/office/officeart/2005/8/layout/hProcess10"/>
    <dgm:cxn modelId="{7FFA2BF3-C5A1-9E4E-AB19-66659BDB82A4}" srcId="{8BAA2E54-F623-DD45-A169-2823E0C3BF7C}" destId="{943A13C2-AF58-FC4A-B513-3E75D31F2198}" srcOrd="0" destOrd="0" parTransId="{F34A16E5-9790-7A41-8E3F-66B06C65C9BD}" sibTransId="{C56EC2AA-D067-D24F-AE6B-C4D9D3CAA5EA}"/>
    <dgm:cxn modelId="{69DB04F8-9755-094E-9351-BBF0D8206CE8}" type="presOf" srcId="{336A2458-97AC-FA48-81E0-AB118B035AAB}" destId="{A065A1C3-3CE4-534E-9D88-2ED16652ACA0}" srcOrd="0" destOrd="3" presId="urn:microsoft.com/office/officeart/2005/8/layout/hProcess10"/>
    <dgm:cxn modelId="{D9F54EFC-9C96-F445-AA48-92D0D6BB6CC3}" srcId="{E7EB7FBC-866E-1343-9A35-4E7AB3359192}" destId="{761C014B-81A0-E941-98F9-6C9B2FA88C91}" srcOrd="1" destOrd="0" parTransId="{D242C939-38C9-3347-A762-3D036758B7DB}" sibTransId="{C7CE1413-08EC-1C45-BB35-3CB6DEC4594E}"/>
    <dgm:cxn modelId="{A2D56C0E-DADF-5545-A045-039EA039474E}" type="presParOf" srcId="{82DA38D8-2D68-D94D-98E7-E2FD266AB448}" destId="{342D89D0-E13D-3741-BD92-20DA145CC450}" srcOrd="0" destOrd="0" presId="urn:microsoft.com/office/officeart/2005/8/layout/hProcess10"/>
    <dgm:cxn modelId="{64749816-F4D5-AF45-9933-265668EBFCC8}" type="presParOf" srcId="{342D89D0-E13D-3741-BD92-20DA145CC450}" destId="{234AC5B1-62AA-3F43-9924-B7EDD27088AF}" srcOrd="0" destOrd="0" presId="urn:microsoft.com/office/officeart/2005/8/layout/hProcess10"/>
    <dgm:cxn modelId="{F44FBF68-590F-DC47-A19A-DCE1DC1088CF}" type="presParOf" srcId="{342D89D0-E13D-3741-BD92-20DA145CC450}" destId="{4BF7D734-0C16-7349-AD66-33E29A21BDE0}" srcOrd="1" destOrd="0" presId="urn:microsoft.com/office/officeart/2005/8/layout/hProcess10"/>
    <dgm:cxn modelId="{77700620-B8E3-6641-833D-82B19DF2F496}" type="presParOf" srcId="{82DA38D8-2D68-D94D-98E7-E2FD266AB448}" destId="{42D6A2AF-58F5-0D47-A143-A6484F4CB3EC}" srcOrd="1" destOrd="0" presId="urn:microsoft.com/office/officeart/2005/8/layout/hProcess10"/>
    <dgm:cxn modelId="{61618A19-411E-8843-8445-1DA7D6D2DC52}" type="presParOf" srcId="{42D6A2AF-58F5-0D47-A143-A6484F4CB3EC}" destId="{BB21FCC8-417E-C54C-83C9-CEF85C2FA734}" srcOrd="0" destOrd="0" presId="urn:microsoft.com/office/officeart/2005/8/layout/hProcess10"/>
    <dgm:cxn modelId="{8A1087E6-00D5-8C4C-B23D-353FDDC10DE4}" type="presParOf" srcId="{82DA38D8-2D68-D94D-98E7-E2FD266AB448}" destId="{9D90F8C6-8330-3F49-93B8-FA14D2CC77D3}" srcOrd="2" destOrd="0" presId="urn:microsoft.com/office/officeart/2005/8/layout/hProcess10"/>
    <dgm:cxn modelId="{9D286199-DA57-6346-8AC1-0B57CFDFDC41}" type="presParOf" srcId="{9D90F8C6-8330-3F49-93B8-FA14D2CC77D3}" destId="{CD17A3F2-BBFD-294A-9606-FA8469996E1D}" srcOrd="0" destOrd="0" presId="urn:microsoft.com/office/officeart/2005/8/layout/hProcess10"/>
    <dgm:cxn modelId="{B4FD52AA-816A-0D43-8105-CE55E4F4720C}" type="presParOf" srcId="{9D90F8C6-8330-3F49-93B8-FA14D2CC77D3}" destId="{75F7CB26-A868-3544-9577-E09F8864DCE3}" srcOrd="1" destOrd="0" presId="urn:microsoft.com/office/officeart/2005/8/layout/hProcess10"/>
    <dgm:cxn modelId="{9B8FA7B3-4E1E-0246-9A6C-9C9FA920EDD5}" type="presParOf" srcId="{82DA38D8-2D68-D94D-98E7-E2FD266AB448}" destId="{63B2E09E-1C71-F54D-8AFE-621FCC9DE781}" srcOrd="3" destOrd="0" presId="urn:microsoft.com/office/officeart/2005/8/layout/hProcess10"/>
    <dgm:cxn modelId="{188D1E5B-8B06-CC4F-89E6-0FB8D4D41940}" type="presParOf" srcId="{63B2E09E-1C71-F54D-8AFE-621FCC9DE781}" destId="{AE317BDD-50E2-494A-BBED-92500F8A183A}" srcOrd="0" destOrd="0" presId="urn:microsoft.com/office/officeart/2005/8/layout/hProcess10"/>
    <dgm:cxn modelId="{85515AD7-E83B-704F-B18F-18FF20BE3E09}" type="presParOf" srcId="{82DA38D8-2D68-D94D-98E7-E2FD266AB448}" destId="{1B21E092-7AA9-7948-8C6E-2D847A5B2E03}" srcOrd="4" destOrd="0" presId="urn:microsoft.com/office/officeart/2005/8/layout/hProcess10"/>
    <dgm:cxn modelId="{1CC966F9-BC3E-FD4E-B244-0497F842920E}" type="presParOf" srcId="{1B21E092-7AA9-7948-8C6E-2D847A5B2E03}" destId="{C8BAB941-651F-2141-BEF7-F17E959F26CF}" srcOrd="0" destOrd="0" presId="urn:microsoft.com/office/officeart/2005/8/layout/hProcess10"/>
    <dgm:cxn modelId="{DE8BCA19-CF6D-FE4B-9D03-394245AF6C57}" type="presParOf" srcId="{1B21E092-7AA9-7948-8C6E-2D847A5B2E03}" destId="{A065A1C3-3CE4-534E-9D88-2ED16652ACA0}" srcOrd="1" destOrd="0" presId="urn:microsoft.com/office/officeart/2005/8/layout/hProcess10"/>
    <dgm:cxn modelId="{6FDBFDF9-AAB9-1746-9993-5C6C03A5C27D}" type="presParOf" srcId="{82DA38D8-2D68-D94D-98E7-E2FD266AB448}" destId="{5A4190A9-8425-1049-8832-09C2A237D031}" srcOrd="5" destOrd="0" presId="urn:microsoft.com/office/officeart/2005/8/layout/hProcess10"/>
    <dgm:cxn modelId="{2EE28B13-FCA5-5342-908A-38D618C69A42}" type="presParOf" srcId="{5A4190A9-8425-1049-8832-09C2A237D031}" destId="{5A0C5B09-84CF-174F-AA1A-EACB9F164943}" srcOrd="0" destOrd="0" presId="urn:microsoft.com/office/officeart/2005/8/layout/hProcess10"/>
    <dgm:cxn modelId="{080BC141-3FC9-F343-BB49-E35F81304ECB}" type="presParOf" srcId="{82DA38D8-2D68-D94D-98E7-E2FD266AB448}" destId="{2FDC5FEA-1522-E24B-909D-4AD6B19AD9B4}" srcOrd="6" destOrd="0" presId="urn:microsoft.com/office/officeart/2005/8/layout/hProcess10"/>
    <dgm:cxn modelId="{E9C012D4-06E5-4143-AB02-AF9CF51F9977}" type="presParOf" srcId="{2FDC5FEA-1522-E24B-909D-4AD6B19AD9B4}" destId="{822E6C33-2AE4-3546-AF42-FB16B405CDFC}" srcOrd="0" destOrd="0" presId="urn:microsoft.com/office/officeart/2005/8/layout/hProcess10"/>
    <dgm:cxn modelId="{77D987C1-8BBC-FE45-9B33-99BF94D1F0DE}" type="presParOf" srcId="{2FDC5FEA-1522-E24B-909D-4AD6B19AD9B4}" destId="{12AAAA4F-62D7-114D-B836-0743583C46A4}"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AC5B1-62AA-3F43-9924-B7EDD27088AF}">
      <dsp:nvSpPr>
        <dsp:cNvPr id="0" name=""/>
        <dsp:cNvSpPr/>
      </dsp:nvSpPr>
      <dsp:spPr>
        <a:xfrm>
          <a:off x="1353"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F7D734-0C16-7349-AD66-33E29A21BDE0}">
      <dsp:nvSpPr>
        <dsp:cNvPr id="0" name=""/>
        <dsp:cNvSpPr/>
      </dsp:nvSpPr>
      <dsp:spPr>
        <a:xfrm>
          <a:off x="288155"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Brainstorm</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Need Category</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Purpose</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Design</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Name</a:t>
          </a:r>
        </a:p>
      </dsp:txBody>
      <dsp:txXfrm>
        <a:off x="339756" y="2004678"/>
        <a:ext cx="1658582" cy="1658582"/>
      </dsp:txXfrm>
    </dsp:sp>
    <dsp:sp modelId="{42D6A2AF-58F5-0D47-A143-A6484F4CB3EC}">
      <dsp:nvSpPr>
        <dsp:cNvPr id="0" name=""/>
        <dsp:cNvSpPr/>
      </dsp:nvSpPr>
      <dsp:spPr>
        <a:xfrm>
          <a:off x="2102496" y="1565232"/>
          <a:ext cx="339358" cy="4233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102496" y="1649898"/>
        <a:ext cx="237551" cy="254000"/>
      </dsp:txXfrm>
    </dsp:sp>
    <dsp:sp modelId="{CD17A3F2-BBFD-294A-9606-FA8469996E1D}">
      <dsp:nvSpPr>
        <dsp:cNvPr id="0" name=""/>
        <dsp:cNvSpPr/>
      </dsp:nvSpPr>
      <dsp:spPr>
        <a:xfrm>
          <a:off x="2732733"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F7CB26-A868-3544-9577-E09F8864DCE3}">
      <dsp:nvSpPr>
        <dsp:cNvPr id="0" name=""/>
        <dsp:cNvSpPr/>
      </dsp:nvSpPr>
      <dsp:spPr>
        <a:xfrm>
          <a:off x="3019535"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Assign Tasks</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UI Development</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API Sourcing</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Code Development</a:t>
          </a:r>
        </a:p>
      </dsp:txBody>
      <dsp:txXfrm>
        <a:off x="3071136" y="2004678"/>
        <a:ext cx="1658582" cy="1658582"/>
      </dsp:txXfrm>
    </dsp:sp>
    <dsp:sp modelId="{63B2E09E-1C71-F54D-8AFE-621FCC9DE781}">
      <dsp:nvSpPr>
        <dsp:cNvPr id="0" name=""/>
        <dsp:cNvSpPr/>
      </dsp:nvSpPr>
      <dsp:spPr>
        <a:xfrm>
          <a:off x="4833877" y="1565232"/>
          <a:ext cx="339358" cy="4233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33877" y="1649898"/>
        <a:ext cx="237551" cy="254000"/>
      </dsp:txXfrm>
    </dsp:sp>
    <dsp:sp modelId="{C8BAB941-651F-2141-BEF7-F17E959F26CF}">
      <dsp:nvSpPr>
        <dsp:cNvPr id="0" name=""/>
        <dsp:cNvSpPr/>
      </dsp:nvSpPr>
      <dsp:spPr>
        <a:xfrm>
          <a:off x="5464114"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65A1C3-3CE4-534E-9D88-2ED16652ACA0}">
      <dsp:nvSpPr>
        <dsp:cNvPr id="0" name=""/>
        <dsp:cNvSpPr/>
      </dsp:nvSpPr>
      <dsp:spPr>
        <a:xfrm>
          <a:off x="5750916"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Research</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News Sources</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API Documentation</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Browser Compatibility</a:t>
          </a:r>
        </a:p>
      </dsp:txBody>
      <dsp:txXfrm>
        <a:off x="5802517" y="2004678"/>
        <a:ext cx="1658582" cy="1658582"/>
      </dsp:txXfrm>
    </dsp:sp>
    <dsp:sp modelId="{5A4190A9-8425-1049-8832-09C2A237D031}">
      <dsp:nvSpPr>
        <dsp:cNvPr id="0" name=""/>
        <dsp:cNvSpPr/>
      </dsp:nvSpPr>
      <dsp:spPr>
        <a:xfrm>
          <a:off x="7565257" y="1565232"/>
          <a:ext cx="339358" cy="4233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565257" y="1649898"/>
        <a:ext cx="237551" cy="254000"/>
      </dsp:txXfrm>
    </dsp:sp>
    <dsp:sp modelId="{822E6C33-2AE4-3546-AF42-FB16B405CDFC}">
      <dsp:nvSpPr>
        <dsp:cNvPr id="0" name=""/>
        <dsp:cNvSpPr/>
      </dsp:nvSpPr>
      <dsp:spPr>
        <a:xfrm>
          <a:off x="8195495" y="896006"/>
          <a:ext cx="1761784" cy="1761784"/>
        </a:xfrm>
        <a:prstGeom prst="roundRect">
          <a:avLst>
            <a:gd name="adj" fmla="val 10000"/>
          </a:avLst>
        </a:prstGeom>
        <a:solidFill>
          <a:schemeClr val="dk2">
            <a:tint val="5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AAAA4F-62D7-114D-B836-0743583C46A4}">
      <dsp:nvSpPr>
        <dsp:cNvPr id="0" name=""/>
        <dsp:cNvSpPr/>
      </dsp:nvSpPr>
      <dsp:spPr>
        <a:xfrm>
          <a:off x="8482297" y="1953077"/>
          <a:ext cx="1761784" cy="176178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Garamond" panose="02020404030301010803" pitchFamily="18" charset="0"/>
            </a:rPr>
            <a:t>Development</a:t>
          </a:r>
        </a:p>
        <a:p>
          <a:pPr marL="171450" lvl="1" indent="-171450" algn="l" defTabSz="711200">
            <a:lnSpc>
              <a:spcPct val="90000"/>
            </a:lnSpc>
            <a:spcBef>
              <a:spcPct val="0"/>
            </a:spcBef>
            <a:spcAft>
              <a:spcPct val="15000"/>
            </a:spcAft>
            <a:buChar char="•"/>
          </a:pPr>
          <a:r>
            <a:rPr lang="en-US" sz="1600" kern="1200" dirty="0">
              <a:latin typeface="Garamond" panose="02020404030301010803" pitchFamily="18" charset="0"/>
            </a:rPr>
            <a:t>GitHub</a:t>
          </a:r>
        </a:p>
      </dsp:txBody>
      <dsp:txXfrm>
        <a:off x="8533898" y="2004678"/>
        <a:ext cx="1658582" cy="165858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1E89-63AF-3145-AD4A-A8A3A8DD7F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DAA5B2-93F3-FC4D-A21C-A0CE1EE091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72B1C6-B13B-D74E-A7CB-6B6348966107}"/>
              </a:ext>
            </a:extLst>
          </p:cNvPr>
          <p:cNvSpPr>
            <a:spLocks noGrp="1"/>
          </p:cNvSpPr>
          <p:nvPr>
            <p:ph type="dt" sz="half" idx="10"/>
          </p:nvPr>
        </p:nvSpPr>
        <p:spPr/>
        <p:txBody>
          <a:bodyPr/>
          <a:lstStyle/>
          <a:p>
            <a:fld id="{FAEFE772-D747-5142-8426-D9B75CB86BCF}" type="datetimeFigureOut">
              <a:rPr lang="en-US" smtClean="0"/>
              <a:t>6/8/18</a:t>
            </a:fld>
            <a:endParaRPr lang="en-US"/>
          </a:p>
        </p:txBody>
      </p:sp>
      <p:sp>
        <p:nvSpPr>
          <p:cNvPr id="5" name="Footer Placeholder 4">
            <a:extLst>
              <a:ext uri="{FF2B5EF4-FFF2-40B4-BE49-F238E27FC236}">
                <a16:creationId xmlns:a16="http://schemas.microsoft.com/office/drawing/2014/main" id="{426F959F-A785-0D49-93DE-97BCB4597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BACAA-CCD1-8048-AA3F-63E2032717AF}"/>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851226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41068-C860-1B46-AA98-7B843EF968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F7B9A-E13D-9D4A-88B1-64D0DF9A119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3F4CCF-BDA3-E940-A1DD-F0477DE78F54}"/>
              </a:ext>
            </a:extLst>
          </p:cNvPr>
          <p:cNvSpPr>
            <a:spLocks noGrp="1"/>
          </p:cNvSpPr>
          <p:nvPr>
            <p:ph type="dt" sz="half" idx="10"/>
          </p:nvPr>
        </p:nvSpPr>
        <p:spPr/>
        <p:txBody>
          <a:bodyPr/>
          <a:lstStyle/>
          <a:p>
            <a:fld id="{FAEFE772-D747-5142-8426-D9B75CB86BCF}" type="datetimeFigureOut">
              <a:rPr lang="en-US" smtClean="0"/>
              <a:t>6/8/18</a:t>
            </a:fld>
            <a:endParaRPr lang="en-US"/>
          </a:p>
        </p:txBody>
      </p:sp>
      <p:sp>
        <p:nvSpPr>
          <p:cNvPr id="5" name="Footer Placeholder 4">
            <a:extLst>
              <a:ext uri="{FF2B5EF4-FFF2-40B4-BE49-F238E27FC236}">
                <a16:creationId xmlns:a16="http://schemas.microsoft.com/office/drawing/2014/main" id="{2F44906C-1BFD-0241-A384-676183A95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C115B-4B78-0D4A-879A-23B01CE4E874}"/>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302833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0747B1-3C35-3243-BB38-B2BD649AB0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0B6D4C-48A0-F942-AB55-069B16761F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C91800-7422-1D48-94DA-4D703A4051A8}"/>
              </a:ext>
            </a:extLst>
          </p:cNvPr>
          <p:cNvSpPr>
            <a:spLocks noGrp="1"/>
          </p:cNvSpPr>
          <p:nvPr>
            <p:ph type="dt" sz="half" idx="10"/>
          </p:nvPr>
        </p:nvSpPr>
        <p:spPr/>
        <p:txBody>
          <a:bodyPr/>
          <a:lstStyle/>
          <a:p>
            <a:fld id="{FAEFE772-D747-5142-8426-D9B75CB86BCF}" type="datetimeFigureOut">
              <a:rPr lang="en-US" smtClean="0"/>
              <a:t>6/8/18</a:t>
            </a:fld>
            <a:endParaRPr lang="en-US"/>
          </a:p>
        </p:txBody>
      </p:sp>
      <p:sp>
        <p:nvSpPr>
          <p:cNvPr id="5" name="Footer Placeholder 4">
            <a:extLst>
              <a:ext uri="{FF2B5EF4-FFF2-40B4-BE49-F238E27FC236}">
                <a16:creationId xmlns:a16="http://schemas.microsoft.com/office/drawing/2014/main" id="{DEB1C825-F091-0C4E-8232-B118E9413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A209D4-0007-4F49-9CE8-72CB209BF3A6}"/>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704272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0CE8-2874-1447-A4AA-451B183074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A1609-B05B-7C4C-9442-68B795D100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F2A3C-1FD0-DE42-8AD1-D253E3F30E33}"/>
              </a:ext>
            </a:extLst>
          </p:cNvPr>
          <p:cNvSpPr>
            <a:spLocks noGrp="1"/>
          </p:cNvSpPr>
          <p:nvPr>
            <p:ph type="dt" sz="half" idx="10"/>
          </p:nvPr>
        </p:nvSpPr>
        <p:spPr/>
        <p:txBody>
          <a:bodyPr/>
          <a:lstStyle/>
          <a:p>
            <a:fld id="{FAEFE772-D747-5142-8426-D9B75CB86BCF}" type="datetimeFigureOut">
              <a:rPr lang="en-US" smtClean="0"/>
              <a:t>6/8/18</a:t>
            </a:fld>
            <a:endParaRPr lang="en-US"/>
          </a:p>
        </p:txBody>
      </p:sp>
      <p:sp>
        <p:nvSpPr>
          <p:cNvPr id="5" name="Footer Placeholder 4">
            <a:extLst>
              <a:ext uri="{FF2B5EF4-FFF2-40B4-BE49-F238E27FC236}">
                <a16:creationId xmlns:a16="http://schemas.microsoft.com/office/drawing/2014/main" id="{D393960F-3E1E-6747-920D-38ABBC7BE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7DA69-3FD9-B443-B450-B289AEE7E040}"/>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81982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1A874-99FD-F046-B6AA-64F9A32AB0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C7F088-28B3-4F44-B060-7FF75F2012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727161E-63D8-884E-A5C8-52D501AEDFC1}"/>
              </a:ext>
            </a:extLst>
          </p:cNvPr>
          <p:cNvSpPr>
            <a:spLocks noGrp="1"/>
          </p:cNvSpPr>
          <p:nvPr>
            <p:ph type="dt" sz="half" idx="10"/>
          </p:nvPr>
        </p:nvSpPr>
        <p:spPr/>
        <p:txBody>
          <a:bodyPr/>
          <a:lstStyle/>
          <a:p>
            <a:fld id="{FAEFE772-D747-5142-8426-D9B75CB86BCF}" type="datetimeFigureOut">
              <a:rPr lang="en-US" smtClean="0"/>
              <a:t>6/8/18</a:t>
            </a:fld>
            <a:endParaRPr lang="en-US"/>
          </a:p>
        </p:txBody>
      </p:sp>
      <p:sp>
        <p:nvSpPr>
          <p:cNvPr id="5" name="Footer Placeholder 4">
            <a:extLst>
              <a:ext uri="{FF2B5EF4-FFF2-40B4-BE49-F238E27FC236}">
                <a16:creationId xmlns:a16="http://schemas.microsoft.com/office/drawing/2014/main" id="{A4D08341-2E76-1941-A638-400261549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2B408-039B-FB46-B8A1-6790B6C8B855}"/>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4027462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F761D-1C77-FB4B-A768-C37849E35B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D5050D-A751-2748-8C4A-BE12DA9FD1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DC6743-6EBE-2D43-8ACC-98FC12696F7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85E030-A2FC-7947-9A13-EBF7A2159537}"/>
              </a:ext>
            </a:extLst>
          </p:cNvPr>
          <p:cNvSpPr>
            <a:spLocks noGrp="1"/>
          </p:cNvSpPr>
          <p:nvPr>
            <p:ph type="dt" sz="half" idx="10"/>
          </p:nvPr>
        </p:nvSpPr>
        <p:spPr/>
        <p:txBody>
          <a:bodyPr/>
          <a:lstStyle/>
          <a:p>
            <a:fld id="{FAEFE772-D747-5142-8426-D9B75CB86BCF}" type="datetimeFigureOut">
              <a:rPr lang="en-US" smtClean="0"/>
              <a:t>6/8/18</a:t>
            </a:fld>
            <a:endParaRPr lang="en-US"/>
          </a:p>
        </p:txBody>
      </p:sp>
      <p:sp>
        <p:nvSpPr>
          <p:cNvPr id="6" name="Footer Placeholder 5">
            <a:extLst>
              <a:ext uri="{FF2B5EF4-FFF2-40B4-BE49-F238E27FC236}">
                <a16:creationId xmlns:a16="http://schemas.microsoft.com/office/drawing/2014/main" id="{A1A1F7D5-A3C2-5A4D-AD9C-B5321145B5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60EC22-ED30-DE48-8C35-19A4F7342E8D}"/>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3571283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5C3F-01E2-E842-8949-B818CA16C5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4B05C8-973E-0542-9D0A-00F21DB46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812B04-2686-0E42-AD75-3D605CE1EA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B2986A-1FF6-244B-9644-196566233C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DB4C28F-C92E-A848-BB22-FF15203407E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79505F-E319-7A47-B1CA-D1429E0BDF9A}"/>
              </a:ext>
            </a:extLst>
          </p:cNvPr>
          <p:cNvSpPr>
            <a:spLocks noGrp="1"/>
          </p:cNvSpPr>
          <p:nvPr>
            <p:ph type="dt" sz="half" idx="10"/>
          </p:nvPr>
        </p:nvSpPr>
        <p:spPr/>
        <p:txBody>
          <a:bodyPr/>
          <a:lstStyle/>
          <a:p>
            <a:fld id="{FAEFE772-D747-5142-8426-D9B75CB86BCF}" type="datetimeFigureOut">
              <a:rPr lang="en-US" smtClean="0"/>
              <a:t>6/8/18</a:t>
            </a:fld>
            <a:endParaRPr lang="en-US"/>
          </a:p>
        </p:txBody>
      </p:sp>
      <p:sp>
        <p:nvSpPr>
          <p:cNvPr id="8" name="Footer Placeholder 7">
            <a:extLst>
              <a:ext uri="{FF2B5EF4-FFF2-40B4-BE49-F238E27FC236}">
                <a16:creationId xmlns:a16="http://schemas.microsoft.com/office/drawing/2014/main" id="{AB9C4977-B525-8B48-BE03-6CC0CEE2B2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EF0AD4-CED6-484F-BBAE-FEE6F2D69257}"/>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854514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740B4-B239-4449-852E-D0CB11E570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A66DD4-BD5F-8046-B975-503D3CB32B67}"/>
              </a:ext>
            </a:extLst>
          </p:cNvPr>
          <p:cNvSpPr>
            <a:spLocks noGrp="1"/>
          </p:cNvSpPr>
          <p:nvPr>
            <p:ph type="dt" sz="half" idx="10"/>
          </p:nvPr>
        </p:nvSpPr>
        <p:spPr/>
        <p:txBody>
          <a:bodyPr/>
          <a:lstStyle/>
          <a:p>
            <a:fld id="{FAEFE772-D747-5142-8426-D9B75CB86BCF}" type="datetimeFigureOut">
              <a:rPr lang="en-US" smtClean="0"/>
              <a:t>6/8/18</a:t>
            </a:fld>
            <a:endParaRPr lang="en-US"/>
          </a:p>
        </p:txBody>
      </p:sp>
      <p:sp>
        <p:nvSpPr>
          <p:cNvPr id="4" name="Footer Placeholder 3">
            <a:extLst>
              <a:ext uri="{FF2B5EF4-FFF2-40B4-BE49-F238E27FC236}">
                <a16:creationId xmlns:a16="http://schemas.microsoft.com/office/drawing/2014/main" id="{A8B9BCF6-31B5-484B-95ED-3D6D7C3EBE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E490E0-3A73-5D41-8630-0A94731EFC8C}"/>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2767109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5DBA1A-F5D1-9A4A-8C6F-19BB57962869}"/>
              </a:ext>
            </a:extLst>
          </p:cNvPr>
          <p:cNvSpPr>
            <a:spLocks noGrp="1"/>
          </p:cNvSpPr>
          <p:nvPr>
            <p:ph type="dt" sz="half" idx="10"/>
          </p:nvPr>
        </p:nvSpPr>
        <p:spPr/>
        <p:txBody>
          <a:bodyPr/>
          <a:lstStyle/>
          <a:p>
            <a:fld id="{FAEFE772-D747-5142-8426-D9B75CB86BCF}" type="datetimeFigureOut">
              <a:rPr lang="en-US" smtClean="0"/>
              <a:t>6/8/18</a:t>
            </a:fld>
            <a:endParaRPr lang="en-US"/>
          </a:p>
        </p:txBody>
      </p:sp>
      <p:sp>
        <p:nvSpPr>
          <p:cNvPr id="3" name="Footer Placeholder 2">
            <a:extLst>
              <a:ext uri="{FF2B5EF4-FFF2-40B4-BE49-F238E27FC236}">
                <a16:creationId xmlns:a16="http://schemas.microsoft.com/office/drawing/2014/main" id="{95A81010-7BA5-E54E-8AD5-5889F8D91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FC976E-D157-9B4F-9924-3C2F93D2F911}"/>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338914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EF93-4632-634E-800F-61C4FABFC4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201382-E812-6C43-B361-54E49C3EA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4C2DD0-756E-FF42-BD78-670D1266CA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6928C3-07E4-184D-BE63-5B132351402C}"/>
              </a:ext>
            </a:extLst>
          </p:cNvPr>
          <p:cNvSpPr>
            <a:spLocks noGrp="1"/>
          </p:cNvSpPr>
          <p:nvPr>
            <p:ph type="dt" sz="half" idx="10"/>
          </p:nvPr>
        </p:nvSpPr>
        <p:spPr/>
        <p:txBody>
          <a:bodyPr/>
          <a:lstStyle/>
          <a:p>
            <a:fld id="{FAEFE772-D747-5142-8426-D9B75CB86BCF}" type="datetimeFigureOut">
              <a:rPr lang="en-US" smtClean="0"/>
              <a:t>6/8/18</a:t>
            </a:fld>
            <a:endParaRPr lang="en-US"/>
          </a:p>
        </p:txBody>
      </p:sp>
      <p:sp>
        <p:nvSpPr>
          <p:cNvPr id="6" name="Footer Placeholder 5">
            <a:extLst>
              <a:ext uri="{FF2B5EF4-FFF2-40B4-BE49-F238E27FC236}">
                <a16:creationId xmlns:a16="http://schemas.microsoft.com/office/drawing/2014/main" id="{493DFD6C-786C-C84A-8D3C-A173B8205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C96547-EA3F-204F-9609-4646E8147D92}"/>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1619915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B6E3-3C23-8942-86F7-9BBEC7A715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FE3A45-F4EA-0D43-AF91-011DC7505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B74B5C-02EA-1A41-BCC1-25BF997F98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6EFCA11-CF4A-2B4E-AF77-2717512ECB19}"/>
              </a:ext>
            </a:extLst>
          </p:cNvPr>
          <p:cNvSpPr>
            <a:spLocks noGrp="1"/>
          </p:cNvSpPr>
          <p:nvPr>
            <p:ph type="dt" sz="half" idx="10"/>
          </p:nvPr>
        </p:nvSpPr>
        <p:spPr/>
        <p:txBody>
          <a:bodyPr/>
          <a:lstStyle/>
          <a:p>
            <a:fld id="{FAEFE772-D747-5142-8426-D9B75CB86BCF}" type="datetimeFigureOut">
              <a:rPr lang="en-US" smtClean="0"/>
              <a:t>6/8/18</a:t>
            </a:fld>
            <a:endParaRPr lang="en-US"/>
          </a:p>
        </p:txBody>
      </p:sp>
      <p:sp>
        <p:nvSpPr>
          <p:cNvPr id="6" name="Footer Placeholder 5">
            <a:extLst>
              <a:ext uri="{FF2B5EF4-FFF2-40B4-BE49-F238E27FC236}">
                <a16:creationId xmlns:a16="http://schemas.microsoft.com/office/drawing/2014/main" id="{EA307FE0-1B74-664C-8DEF-1546A1A3F5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1C8B9E-90CA-6840-B522-839765F9B843}"/>
              </a:ext>
            </a:extLst>
          </p:cNvPr>
          <p:cNvSpPr>
            <a:spLocks noGrp="1"/>
          </p:cNvSpPr>
          <p:nvPr>
            <p:ph type="sldNum" sz="quarter" idx="12"/>
          </p:nvPr>
        </p:nvSpPr>
        <p:spPr/>
        <p:txBody>
          <a:bodyPr/>
          <a:lstStyle/>
          <a:p>
            <a:fld id="{C808DE0E-2ECE-E343-8208-403C35B2A371}" type="slidenum">
              <a:rPr lang="en-US" smtClean="0"/>
              <a:t>‹#›</a:t>
            </a:fld>
            <a:endParaRPr lang="en-US"/>
          </a:p>
        </p:txBody>
      </p:sp>
    </p:spTree>
    <p:extLst>
      <p:ext uri="{BB962C8B-B14F-4D97-AF65-F5344CB8AC3E}">
        <p14:creationId xmlns:p14="http://schemas.microsoft.com/office/powerpoint/2010/main" val="2301656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9A5D04-CDB3-4540-A87C-CC7B0BF319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C70DD2-90E7-4246-80E3-1FC07F8581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262FE-1469-DA42-A216-9897B977B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EFE772-D747-5142-8426-D9B75CB86BCF}" type="datetimeFigureOut">
              <a:rPr lang="en-US" smtClean="0"/>
              <a:t>6/8/18</a:t>
            </a:fld>
            <a:endParaRPr lang="en-US"/>
          </a:p>
        </p:txBody>
      </p:sp>
      <p:sp>
        <p:nvSpPr>
          <p:cNvPr id="5" name="Footer Placeholder 4">
            <a:extLst>
              <a:ext uri="{FF2B5EF4-FFF2-40B4-BE49-F238E27FC236}">
                <a16:creationId xmlns:a16="http://schemas.microsoft.com/office/drawing/2014/main" id="{4A7AA9D6-79B3-B84D-A2A6-10A10026E4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AF6B31-1588-DE4E-8B82-4177D516D1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08DE0E-2ECE-E343-8208-403C35B2A371}" type="slidenum">
              <a:rPr lang="en-US" smtClean="0"/>
              <a:t>‹#›</a:t>
            </a:fld>
            <a:endParaRPr lang="en-US"/>
          </a:p>
        </p:txBody>
      </p:sp>
    </p:spTree>
    <p:extLst>
      <p:ext uri="{BB962C8B-B14F-4D97-AF65-F5344CB8AC3E}">
        <p14:creationId xmlns:p14="http://schemas.microsoft.com/office/powerpoint/2010/main" val="3972124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stretch>
            <a:fillRect t="-12000" b="-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B1395C-2230-B04E-B2A8-9F07552AA37C}"/>
              </a:ext>
            </a:extLst>
          </p:cNvPr>
          <p:cNvSpPr>
            <a:spLocks noGrp="1"/>
          </p:cNvSpPr>
          <p:nvPr>
            <p:ph type="subTitle" idx="1"/>
          </p:nvPr>
        </p:nvSpPr>
        <p:spPr>
          <a:xfrm>
            <a:off x="0" y="2569623"/>
            <a:ext cx="12192000" cy="2342009"/>
          </a:xfrm>
        </p:spPr>
        <p:txBody>
          <a:bodyPr>
            <a:normAutofit/>
          </a:bodyPr>
          <a:lstStyle/>
          <a:p>
            <a:r>
              <a:rPr lang="en-US" sz="7200" dirty="0">
                <a:latin typeface="Adobe Garamond Pro" panose="02020502060506020403" pitchFamily="18" charset="77"/>
                <a:ea typeface="FangSong" panose="02010609060101010101" pitchFamily="49" charset="-122"/>
              </a:rPr>
              <a:t>Fact or Fiction?</a:t>
            </a:r>
          </a:p>
        </p:txBody>
      </p:sp>
      <p:pic>
        <p:nvPicPr>
          <p:cNvPr id="8" name="Picture 7">
            <a:extLst>
              <a:ext uri="{FF2B5EF4-FFF2-40B4-BE49-F238E27FC236}">
                <a16:creationId xmlns:a16="http://schemas.microsoft.com/office/drawing/2014/main" id="{13F80074-39A2-AD48-A459-0EEDDE13AA55}"/>
              </a:ext>
            </a:extLst>
          </p:cNvPr>
          <p:cNvPicPr>
            <a:picLocks noChangeAspect="1"/>
          </p:cNvPicPr>
          <p:nvPr/>
        </p:nvPicPr>
        <p:blipFill>
          <a:blip r:embed="rId3"/>
          <a:stretch>
            <a:fillRect/>
          </a:stretch>
        </p:blipFill>
        <p:spPr>
          <a:xfrm>
            <a:off x="1814499" y="-3110782"/>
            <a:ext cx="8432371" cy="3110782"/>
          </a:xfrm>
          <a:prstGeom prst="rect">
            <a:avLst/>
          </a:prstGeom>
        </p:spPr>
      </p:pic>
      <p:sp>
        <p:nvSpPr>
          <p:cNvPr id="2" name="TextBox 1">
            <a:extLst>
              <a:ext uri="{FF2B5EF4-FFF2-40B4-BE49-F238E27FC236}">
                <a16:creationId xmlns:a16="http://schemas.microsoft.com/office/drawing/2014/main" id="{2F827CC5-0EBB-D44F-A138-D7147F13AC80}"/>
              </a:ext>
            </a:extLst>
          </p:cNvPr>
          <p:cNvSpPr txBox="1"/>
          <p:nvPr/>
        </p:nvSpPr>
        <p:spPr>
          <a:xfrm>
            <a:off x="0" y="744910"/>
            <a:ext cx="12192000" cy="523220"/>
          </a:xfrm>
          <a:prstGeom prst="rect">
            <a:avLst/>
          </a:prstGeom>
          <a:noFill/>
        </p:spPr>
        <p:txBody>
          <a:bodyPr wrap="square" rtlCol="0">
            <a:spAutoFit/>
          </a:bodyPr>
          <a:lstStyle/>
          <a:p>
            <a:pPr algn="ctr"/>
            <a:r>
              <a:rPr lang="en-US" sz="2800" dirty="0">
                <a:latin typeface="Adobe Garamond Pro" panose="02020502060506020403" pitchFamily="18" charset="77"/>
              </a:rPr>
              <a:t>The Quest for Truth</a:t>
            </a:r>
          </a:p>
        </p:txBody>
      </p:sp>
      <p:cxnSp>
        <p:nvCxnSpPr>
          <p:cNvPr id="5" name="Straight Connector 4">
            <a:extLst>
              <a:ext uri="{FF2B5EF4-FFF2-40B4-BE49-F238E27FC236}">
                <a16:creationId xmlns:a16="http://schemas.microsoft.com/office/drawing/2014/main" id="{718238CA-E7C2-6C4F-9697-CD686FFABC69}"/>
              </a:ext>
            </a:extLst>
          </p:cNvPr>
          <p:cNvCxnSpPr/>
          <p:nvPr/>
        </p:nvCxnSpPr>
        <p:spPr>
          <a:xfrm>
            <a:off x="1079863" y="1641510"/>
            <a:ext cx="10032274"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6153826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379-430C-F243-B9A7-2F72F9B738F5}"/>
              </a:ext>
            </a:extLst>
          </p:cNvPr>
          <p:cNvSpPr>
            <a:spLocks noGrp="1"/>
          </p:cNvSpPr>
          <p:nvPr>
            <p:ph type="title"/>
          </p:nvPr>
        </p:nvSpPr>
        <p:spPr>
          <a:xfrm>
            <a:off x="838200" y="83127"/>
            <a:ext cx="10515600" cy="6691746"/>
          </a:xfrm>
        </p:spPr>
        <p:txBody>
          <a:bodyPr>
            <a:normAutofit/>
          </a:bodyPr>
          <a:lstStyle/>
          <a:p>
            <a:pPr algn="ctr"/>
            <a:r>
              <a:rPr lang="en-US" sz="2800" dirty="0">
                <a:solidFill>
                  <a:schemeClr val="tx1">
                    <a:lumMod val="50000"/>
                    <a:lumOff val="50000"/>
                  </a:schemeClr>
                </a:solidFill>
                <a:effectLst>
                  <a:reflection endPos="0" dir="5400000" sy="-100000" algn="bl" rotWithShape="0"/>
                </a:effectLst>
                <a:latin typeface="Garamond" panose="02020404030301010803" pitchFamily="18" charset="0"/>
              </a:rPr>
              <a:t>Let the quest begin.</a:t>
            </a:r>
          </a:p>
        </p:txBody>
      </p:sp>
    </p:spTree>
    <p:extLst>
      <p:ext uri="{BB962C8B-B14F-4D97-AF65-F5344CB8AC3E}">
        <p14:creationId xmlns:p14="http://schemas.microsoft.com/office/powerpoint/2010/main" val="840571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A379-430C-F243-B9A7-2F72F9B738F5}"/>
              </a:ext>
            </a:extLst>
          </p:cNvPr>
          <p:cNvSpPr>
            <a:spLocks noGrp="1"/>
          </p:cNvSpPr>
          <p:nvPr>
            <p:ph type="title"/>
          </p:nvPr>
        </p:nvSpPr>
        <p:spPr>
          <a:xfrm>
            <a:off x="838200" y="83127"/>
            <a:ext cx="10515600" cy="6691746"/>
          </a:xfrm>
          <a:effectLst>
            <a:softEdge rad="0"/>
          </a:effectLst>
        </p:spPr>
        <p:txBody>
          <a:bodyPr>
            <a:normAutofit/>
          </a:bodyPr>
          <a:lstStyle/>
          <a:p>
            <a:pPr algn="ctr"/>
            <a:r>
              <a:rPr lang="en-US" sz="2800" dirty="0">
                <a:solidFill>
                  <a:schemeClr val="tx1">
                    <a:lumMod val="50000"/>
                    <a:lumOff val="50000"/>
                    <a:alpha val="0"/>
                  </a:schemeClr>
                </a:solidFill>
                <a:latin typeface="Garamond" panose="02020404030301010803" pitchFamily="18" charset="0"/>
              </a:rPr>
              <a:t>Let the quest begin.</a:t>
            </a:r>
          </a:p>
        </p:txBody>
      </p:sp>
      <p:pic>
        <p:nvPicPr>
          <p:cNvPr id="3" name="Picture 2">
            <a:extLst>
              <a:ext uri="{FF2B5EF4-FFF2-40B4-BE49-F238E27FC236}">
                <a16:creationId xmlns:a16="http://schemas.microsoft.com/office/drawing/2014/main" id="{28FA2A7A-2F1A-EE48-A580-40006B338D9F}"/>
              </a:ext>
            </a:extLst>
          </p:cNvPr>
          <p:cNvPicPr>
            <a:picLocks noChangeAspect="1"/>
          </p:cNvPicPr>
          <p:nvPr/>
        </p:nvPicPr>
        <p:blipFill>
          <a:blip r:embed="rId3"/>
          <a:stretch>
            <a:fillRect/>
          </a:stretch>
        </p:blipFill>
        <p:spPr>
          <a:xfrm>
            <a:off x="5125140" y="3070840"/>
            <a:ext cx="1941720" cy="716319"/>
          </a:xfrm>
          <a:prstGeom prst="rect">
            <a:avLst/>
          </a:prstGeom>
        </p:spPr>
      </p:pic>
    </p:spTree>
    <p:extLst>
      <p:ext uri="{BB962C8B-B14F-4D97-AF65-F5344CB8AC3E}">
        <p14:creationId xmlns:p14="http://schemas.microsoft.com/office/powerpoint/2010/main" val="2985547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sndAc>
          <p:stSnd>
            <p:snd r:embed="rId2" name="applause.wav"/>
          </p:stSnd>
        </p:sndAc>
      </p:transition>
    </mc:Choice>
    <mc:Fallback xmlns="">
      <p:transition spd="slow" advClick="0">
        <p:fade/>
        <p:sndAc>
          <p:stSnd>
            <p:snd r:embed="rId4" name="applaus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B1395C-2230-B04E-B2A8-9F07552AA37C}"/>
              </a:ext>
            </a:extLst>
          </p:cNvPr>
          <p:cNvSpPr>
            <a:spLocks noGrp="1"/>
          </p:cNvSpPr>
          <p:nvPr>
            <p:ph type="subTitle" idx="1"/>
          </p:nvPr>
        </p:nvSpPr>
        <p:spPr>
          <a:xfrm>
            <a:off x="0" y="682282"/>
            <a:ext cx="12192000" cy="722811"/>
          </a:xfrm>
        </p:spPr>
        <p:txBody>
          <a:bodyPr>
            <a:noAutofit/>
          </a:bodyPr>
          <a:lstStyle/>
          <a:p>
            <a:r>
              <a:rPr lang="en-US" sz="3200" b="1" dirty="0">
                <a:latin typeface="Adobe Garamond Pro" panose="02020502060506020403" pitchFamily="18" charset="77"/>
                <a:ea typeface="FangSong" panose="02010609060101010101" pitchFamily="49" charset="-122"/>
              </a:rPr>
              <a:t>A tool to help you FIGGIT out the truth.</a:t>
            </a:r>
          </a:p>
        </p:txBody>
      </p:sp>
      <p:pic>
        <p:nvPicPr>
          <p:cNvPr id="8" name="Picture 7">
            <a:extLst>
              <a:ext uri="{FF2B5EF4-FFF2-40B4-BE49-F238E27FC236}">
                <a16:creationId xmlns:a16="http://schemas.microsoft.com/office/drawing/2014/main" id="{13F80074-39A2-AD48-A459-0EEDDE13AA55}"/>
              </a:ext>
            </a:extLst>
          </p:cNvPr>
          <p:cNvPicPr>
            <a:picLocks noChangeAspect="1"/>
          </p:cNvPicPr>
          <p:nvPr/>
        </p:nvPicPr>
        <p:blipFill>
          <a:blip r:embed="rId3"/>
          <a:stretch>
            <a:fillRect/>
          </a:stretch>
        </p:blipFill>
        <p:spPr>
          <a:xfrm>
            <a:off x="1814499" y="1354553"/>
            <a:ext cx="8432371" cy="3110782"/>
          </a:xfrm>
          <a:prstGeom prst="rect">
            <a:avLst/>
          </a:prstGeom>
        </p:spPr>
      </p:pic>
    </p:spTree>
    <p:extLst>
      <p:ext uri="{BB962C8B-B14F-4D97-AF65-F5344CB8AC3E}">
        <p14:creationId xmlns:p14="http://schemas.microsoft.com/office/powerpoint/2010/main" val="99663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192C1-9DAE-B24D-9645-F7BC58BBE40F}"/>
              </a:ext>
            </a:extLst>
          </p:cNvPr>
          <p:cNvSpPr>
            <a:spLocks noGrp="1"/>
          </p:cNvSpPr>
          <p:nvPr>
            <p:ph type="title"/>
          </p:nvPr>
        </p:nvSpPr>
        <p:spPr>
          <a:xfrm>
            <a:off x="611777" y="573932"/>
            <a:ext cx="10515600" cy="1083382"/>
          </a:xfrm>
        </p:spPr>
        <p:txBody>
          <a:bodyPr/>
          <a:lstStyle/>
          <a:p>
            <a:r>
              <a:rPr lang="en-US" b="1" dirty="0">
                <a:solidFill>
                  <a:srgbClr val="FF0000"/>
                </a:solidFill>
                <a:latin typeface="Adobe Garamond Pro" panose="02020502060506020403" pitchFamily="18" charset="77"/>
              </a:rPr>
              <a:t>Concept</a:t>
            </a:r>
          </a:p>
        </p:txBody>
      </p:sp>
      <p:sp>
        <p:nvSpPr>
          <p:cNvPr id="3" name="Content Placeholder 2">
            <a:extLst>
              <a:ext uri="{FF2B5EF4-FFF2-40B4-BE49-F238E27FC236}">
                <a16:creationId xmlns:a16="http://schemas.microsoft.com/office/drawing/2014/main" id="{D03B6756-DD24-8C4B-911F-8F82DDFB9A7F}"/>
              </a:ext>
            </a:extLst>
          </p:cNvPr>
          <p:cNvSpPr>
            <a:spLocks noGrp="1"/>
          </p:cNvSpPr>
          <p:nvPr>
            <p:ph idx="1"/>
          </p:nvPr>
        </p:nvSpPr>
        <p:spPr>
          <a:xfrm>
            <a:off x="611777" y="1877438"/>
            <a:ext cx="6799217" cy="4595714"/>
          </a:xfrm>
        </p:spPr>
        <p:txBody>
          <a:bodyPr>
            <a:normAutofit/>
          </a:bodyPr>
          <a:lstStyle/>
          <a:p>
            <a:r>
              <a:rPr lang="en-US" dirty="0" err="1">
                <a:latin typeface="Adobe Garamond Pro" panose="02020502060506020403" pitchFamily="18" charset="77"/>
              </a:rPr>
              <a:t>Figgit</a:t>
            </a:r>
            <a:r>
              <a:rPr lang="en-US" dirty="0">
                <a:latin typeface="Adobe Garamond Pro" panose="02020502060506020403" pitchFamily="18" charset="77"/>
              </a:rPr>
              <a:t> is an online search tool that can be used to research the source of any news article.</a:t>
            </a:r>
          </a:p>
          <a:p>
            <a:r>
              <a:rPr lang="en-US" dirty="0">
                <a:latin typeface="Adobe Garamond Pro" panose="02020502060506020403" pitchFamily="18" charset="77"/>
              </a:rPr>
              <a:t>Gives the user background information on where the article originated and who wrote it.</a:t>
            </a:r>
          </a:p>
          <a:p>
            <a:r>
              <a:rPr lang="en-US" dirty="0">
                <a:latin typeface="Adobe Garamond Pro" panose="02020502060506020403" pitchFamily="18" charset="77"/>
              </a:rPr>
              <a:t>Makes it easier for users to determine if the news they are reading is factual or not.</a:t>
            </a:r>
          </a:p>
          <a:p>
            <a:r>
              <a:rPr lang="en-US" dirty="0">
                <a:latin typeface="Adobe Garamond Pro" panose="02020502060506020403" pitchFamily="18" charset="77"/>
              </a:rPr>
              <a:t>Provides perspective so the user is better informed.</a:t>
            </a:r>
          </a:p>
          <a:p>
            <a:r>
              <a:rPr lang="en-US" dirty="0">
                <a:latin typeface="Adobe Garamond Pro" panose="02020502060506020403" pitchFamily="18" charset="77"/>
              </a:rPr>
              <a:t>Allows the user to see articles from alternative news sources pertaining to the same subject.</a:t>
            </a:r>
          </a:p>
        </p:txBody>
      </p:sp>
      <p:cxnSp>
        <p:nvCxnSpPr>
          <p:cNvPr id="6" name="Straight Connector 5">
            <a:extLst>
              <a:ext uri="{FF2B5EF4-FFF2-40B4-BE49-F238E27FC236}">
                <a16:creationId xmlns:a16="http://schemas.microsoft.com/office/drawing/2014/main" id="{0226C2D6-52A0-8446-A5BA-83C2C2D4B96A}"/>
              </a:ext>
            </a:extLst>
          </p:cNvPr>
          <p:cNvCxnSpPr>
            <a:cxnSpLocks/>
          </p:cNvCxnSpPr>
          <p:nvPr/>
        </p:nvCxnSpPr>
        <p:spPr>
          <a:xfrm>
            <a:off x="637907" y="1637856"/>
            <a:ext cx="9555960" cy="19458"/>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7" name="Picture 6">
            <a:extLst>
              <a:ext uri="{FF2B5EF4-FFF2-40B4-BE49-F238E27FC236}">
                <a16:creationId xmlns:a16="http://schemas.microsoft.com/office/drawing/2014/main" id="{6F7F916F-5B9A-C141-826E-DEE9F7D84899}"/>
              </a:ext>
            </a:extLst>
          </p:cNvPr>
          <p:cNvPicPr>
            <a:picLocks noChangeAspect="1"/>
          </p:cNvPicPr>
          <p:nvPr/>
        </p:nvPicPr>
        <p:blipFill>
          <a:blip r:embed="rId2"/>
          <a:stretch>
            <a:fillRect/>
          </a:stretch>
        </p:blipFill>
        <p:spPr>
          <a:xfrm>
            <a:off x="6848657" y="810615"/>
            <a:ext cx="5343343" cy="6153604"/>
          </a:xfrm>
          <a:prstGeom prst="rect">
            <a:avLst/>
          </a:prstGeom>
        </p:spPr>
      </p:pic>
      <p:pic>
        <p:nvPicPr>
          <p:cNvPr id="5" name="Picture 4">
            <a:extLst>
              <a:ext uri="{FF2B5EF4-FFF2-40B4-BE49-F238E27FC236}">
                <a16:creationId xmlns:a16="http://schemas.microsoft.com/office/drawing/2014/main" id="{07EE60FE-7936-C348-BD9D-28BB7B94E419}"/>
              </a:ext>
            </a:extLst>
          </p:cNvPr>
          <p:cNvPicPr>
            <a:picLocks noChangeAspect="1"/>
          </p:cNvPicPr>
          <p:nvPr/>
        </p:nvPicPr>
        <p:blipFill>
          <a:blip r:embed="rId3"/>
          <a:stretch>
            <a:fillRect/>
          </a:stretch>
        </p:blipFill>
        <p:spPr>
          <a:xfrm>
            <a:off x="10062756" y="5882436"/>
            <a:ext cx="1941720" cy="716319"/>
          </a:xfrm>
          <a:prstGeom prst="rect">
            <a:avLst/>
          </a:prstGeom>
        </p:spPr>
      </p:pic>
    </p:spTree>
    <p:extLst>
      <p:ext uri="{BB962C8B-B14F-4D97-AF65-F5344CB8AC3E}">
        <p14:creationId xmlns:p14="http://schemas.microsoft.com/office/powerpoint/2010/main" val="26082067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152CA-57B0-1F4E-BD8C-D3898EA97BA6}"/>
              </a:ext>
            </a:extLst>
          </p:cNvPr>
          <p:cNvSpPr>
            <a:spLocks noGrp="1"/>
          </p:cNvSpPr>
          <p:nvPr>
            <p:ph type="title"/>
          </p:nvPr>
        </p:nvSpPr>
        <p:spPr>
          <a:xfrm>
            <a:off x="637907" y="690663"/>
            <a:ext cx="10515600" cy="927017"/>
          </a:xfrm>
        </p:spPr>
        <p:txBody>
          <a:bodyPr/>
          <a:lstStyle/>
          <a:p>
            <a:r>
              <a:rPr lang="en-US" b="1" dirty="0">
                <a:solidFill>
                  <a:srgbClr val="FF0000"/>
                </a:solidFill>
                <a:latin typeface="Adobe Garamond Pro" panose="02020502060506020403" pitchFamily="18" charset="77"/>
              </a:rPr>
              <a:t>A Quest for the Truth</a:t>
            </a:r>
          </a:p>
        </p:txBody>
      </p:sp>
      <p:sp>
        <p:nvSpPr>
          <p:cNvPr id="3" name="Content Placeholder 2">
            <a:extLst>
              <a:ext uri="{FF2B5EF4-FFF2-40B4-BE49-F238E27FC236}">
                <a16:creationId xmlns:a16="http://schemas.microsoft.com/office/drawing/2014/main" id="{04C148DC-43F7-9348-B92C-4DACED7CEEDA}"/>
              </a:ext>
            </a:extLst>
          </p:cNvPr>
          <p:cNvSpPr>
            <a:spLocks noGrp="1"/>
          </p:cNvSpPr>
          <p:nvPr>
            <p:ph idx="1"/>
          </p:nvPr>
        </p:nvSpPr>
        <p:spPr>
          <a:xfrm>
            <a:off x="637907" y="1848255"/>
            <a:ext cx="7304314" cy="4854101"/>
          </a:xfrm>
        </p:spPr>
        <p:txBody>
          <a:bodyPr>
            <a:normAutofit/>
          </a:bodyPr>
          <a:lstStyle/>
          <a:p>
            <a:pPr marL="0" indent="0">
              <a:spcBef>
                <a:spcPts val="1600"/>
              </a:spcBef>
              <a:buNone/>
            </a:pPr>
            <a:r>
              <a:rPr lang="en-US" dirty="0">
                <a:latin typeface="Adobe Garamond Pro" panose="02020502060506020403" pitchFamily="18" charset="77"/>
              </a:rPr>
              <a:t>We live in an age where information is in overabundance. Everyday we are bombarded with news stories on social media, television, radio and our mobile devices. While many of these stories sound true, it’s important to research anything we decide to pass on or repost to avoid spreading false or misleading information. </a:t>
            </a:r>
          </a:p>
          <a:p>
            <a:pPr marL="0" indent="0">
              <a:spcBef>
                <a:spcPts val="1600"/>
              </a:spcBef>
              <a:buNone/>
            </a:pPr>
            <a:r>
              <a:rPr lang="en-US" dirty="0">
                <a:latin typeface="Adobe Garamond Pro" panose="02020502060506020403" pitchFamily="18" charset="77"/>
              </a:rPr>
              <a:t>So how do we research the news that we hear? Where do we start and how do we know we can trust the results we come up with to be unbiased and true?</a:t>
            </a:r>
          </a:p>
        </p:txBody>
      </p:sp>
      <p:cxnSp>
        <p:nvCxnSpPr>
          <p:cNvPr id="7" name="Straight Connector 6">
            <a:extLst>
              <a:ext uri="{FF2B5EF4-FFF2-40B4-BE49-F238E27FC236}">
                <a16:creationId xmlns:a16="http://schemas.microsoft.com/office/drawing/2014/main" id="{58CA8C24-599C-E347-A303-43A830391357}"/>
              </a:ext>
            </a:extLst>
          </p:cNvPr>
          <p:cNvCxnSpPr>
            <a:cxnSpLocks/>
          </p:cNvCxnSpPr>
          <p:nvPr/>
        </p:nvCxnSpPr>
        <p:spPr>
          <a:xfrm>
            <a:off x="637907" y="1637856"/>
            <a:ext cx="1087676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5" name="Picture 4">
            <a:extLst>
              <a:ext uri="{FF2B5EF4-FFF2-40B4-BE49-F238E27FC236}">
                <a16:creationId xmlns:a16="http://schemas.microsoft.com/office/drawing/2014/main" id="{F2DC63CC-EB51-714C-8DC7-48B68021B29A}"/>
              </a:ext>
            </a:extLst>
          </p:cNvPr>
          <p:cNvPicPr>
            <a:picLocks noChangeAspect="1"/>
          </p:cNvPicPr>
          <p:nvPr/>
        </p:nvPicPr>
        <p:blipFill>
          <a:blip r:embed="rId2"/>
          <a:stretch>
            <a:fillRect/>
          </a:stretch>
        </p:blipFill>
        <p:spPr>
          <a:xfrm>
            <a:off x="7730067" y="812799"/>
            <a:ext cx="4461933" cy="6045201"/>
          </a:xfrm>
          <a:prstGeom prst="rect">
            <a:avLst/>
          </a:prstGeom>
        </p:spPr>
      </p:pic>
      <p:pic>
        <p:nvPicPr>
          <p:cNvPr id="6" name="Picture 5">
            <a:extLst>
              <a:ext uri="{FF2B5EF4-FFF2-40B4-BE49-F238E27FC236}">
                <a16:creationId xmlns:a16="http://schemas.microsoft.com/office/drawing/2014/main" id="{4A010F7A-539C-BA4E-ABBE-F5A06119B622}"/>
              </a:ext>
            </a:extLst>
          </p:cNvPr>
          <p:cNvPicPr>
            <a:picLocks noChangeAspect="1"/>
          </p:cNvPicPr>
          <p:nvPr/>
        </p:nvPicPr>
        <p:blipFill>
          <a:blip r:embed="rId3"/>
          <a:stretch>
            <a:fillRect/>
          </a:stretch>
        </p:blipFill>
        <p:spPr>
          <a:xfrm>
            <a:off x="10062756" y="5882436"/>
            <a:ext cx="1941720" cy="716319"/>
          </a:xfrm>
          <a:prstGeom prst="rect">
            <a:avLst/>
          </a:prstGeom>
        </p:spPr>
      </p:pic>
    </p:spTree>
    <p:extLst>
      <p:ext uri="{BB962C8B-B14F-4D97-AF65-F5344CB8AC3E}">
        <p14:creationId xmlns:p14="http://schemas.microsoft.com/office/powerpoint/2010/main" val="15116107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C148DC-43F7-9348-B92C-4DACED7CEEDA}"/>
              </a:ext>
            </a:extLst>
          </p:cNvPr>
          <p:cNvSpPr>
            <a:spLocks noGrp="1"/>
          </p:cNvSpPr>
          <p:nvPr>
            <p:ph idx="1"/>
          </p:nvPr>
        </p:nvSpPr>
        <p:spPr>
          <a:xfrm>
            <a:off x="637907" y="1991638"/>
            <a:ext cx="5858309" cy="4687836"/>
          </a:xfrm>
        </p:spPr>
        <p:txBody>
          <a:bodyPr>
            <a:normAutofit/>
          </a:bodyPr>
          <a:lstStyle/>
          <a:p>
            <a:pPr marL="0" indent="0">
              <a:spcBef>
                <a:spcPts val="1600"/>
              </a:spcBef>
              <a:buNone/>
            </a:pPr>
            <a:r>
              <a:rPr lang="en-US" dirty="0">
                <a:latin typeface="Adobe Garamond Pro" panose="02020502060506020403" pitchFamily="18" charset="77"/>
              </a:rPr>
              <a:t>The </a:t>
            </a:r>
            <a:r>
              <a:rPr lang="en-US" dirty="0" err="1">
                <a:latin typeface="Adobe Garamond Pro" panose="02020502060506020403" pitchFamily="18" charset="77"/>
              </a:rPr>
              <a:t>Figgit</a:t>
            </a:r>
            <a:r>
              <a:rPr lang="en-US" dirty="0">
                <a:latin typeface="Adobe Garamond Pro" panose="02020502060506020403" pitchFamily="18" charset="77"/>
              </a:rPr>
              <a:t> app seeks to solve these dilemmas by providing a simple tool for performing a comprehensive background check on news articles and their sources. </a:t>
            </a:r>
          </a:p>
          <a:p>
            <a:pPr marL="0" indent="0">
              <a:spcBef>
                <a:spcPts val="1600"/>
              </a:spcBef>
              <a:buNone/>
            </a:pPr>
            <a:r>
              <a:rPr lang="en-US" dirty="0">
                <a:latin typeface="Adobe Garamond Pro" panose="02020502060506020403" pitchFamily="18" charset="77"/>
              </a:rPr>
              <a:t>If knowledge is power then research is the quest and </a:t>
            </a:r>
            <a:r>
              <a:rPr lang="en-US" dirty="0" err="1">
                <a:latin typeface="Adobe Garamond Pro" panose="02020502060506020403" pitchFamily="18" charset="77"/>
              </a:rPr>
              <a:t>Figgit</a:t>
            </a:r>
            <a:r>
              <a:rPr lang="en-US" dirty="0">
                <a:latin typeface="Adobe Garamond Pro" panose="02020502060506020403" pitchFamily="18" charset="77"/>
              </a:rPr>
              <a:t> is where that quest should begin.</a:t>
            </a:r>
          </a:p>
        </p:txBody>
      </p:sp>
      <p:sp>
        <p:nvSpPr>
          <p:cNvPr id="5" name="Title 1">
            <a:extLst>
              <a:ext uri="{FF2B5EF4-FFF2-40B4-BE49-F238E27FC236}">
                <a16:creationId xmlns:a16="http://schemas.microsoft.com/office/drawing/2014/main" id="{DC083116-D0E8-F04A-BB4B-DD5C6AF1A260}"/>
              </a:ext>
            </a:extLst>
          </p:cNvPr>
          <p:cNvSpPr>
            <a:spLocks noGrp="1"/>
          </p:cNvSpPr>
          <p:nvPr>
            <p:ph type="title"/>
          </p:nvPr>
        </p:nvSpPr>
        <p:spPr>
          <a:xfrm>
            <a:off x="637907" y="690663"/>
            <a:ext cx="10515600" cy="927017"/>
          </a:xfrm>
        </p:spPr>
        <p:txBody>
          <a:bodyPr/>
          <a:lstStyle/>
          <a:p>
            <a:r>
              <a:rPr lang="en-US" b="1" dirty="0">
                <a:solidFill>
                  <a:srgbClr val="FF0000"/>
                </a:solidFill>
                <a:latin typeface="Adobe Garamond Pro" panose="02020502060506020403" pitchFamily="18" charset="77"/>
              </a:rPr>
              <a:t>A Quest for the Truth</a:t>
            </a:r>
          </a:p>
        </p:txBody>
      </p:sp>
      <p:cxnSp>
        <p:nvCxnSpPr>
          <p:cNvPr id="6" name="Straight Connector 5">
            <a:extLst>
              <a:ext uri="{FF2B5EF4-FFF2-40B4-BE49-F238E27FC236}">
                <a16:creationId xmlns:a16="http://schemas.microsoft.com/office/drawing/2014/main" id="{F6791B38-7007-5342-B104-C46D8A3F11FB}"/>
              </a:ext>
            </a:extLst>
          </p:cNvPr>
          <p:cNvCxnSpPr>
            <a:cxnSpLocks/>
          </p:cNvCxnSpPr>
          <p:nvPr/>
        </p:nvCxnSpPr>
        <p:spPr>
          <a:xfrm flipV="1">
            <a:off x="637907" y="1617680"/>
            <a:ext cx="10515600" cy="20176"/>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7" name="Picture 6">
            <a:extLst>
              <a:ext uri="{FF2B5EF4-FFF2-40B4-BE49-F238E27FC236}">
                <a16:creationId xmlns:a16="http://schemas.microsoft.com/office/drawing/2014/main" id="{F4203622-B6CA-6840-9B3B-D9F88E682B1B}"/>
              </a:ext>
            </a:extLst>
          </p:cNvPr>
          <p:cNvPicPr>
            <a:picLocks noChangeAspect="1"/>
          </p:cNvPicPr>
          <p:nvPr/>
        </p:nvPicPr>
        <p:blipFill>
          <a:blip r:embed="rId2"/>
          <a:stretch>
            <a:fillRect/>
          </a:stretch>
        </p:blipFill>
        <p:spPr>
          <a:xfrm>
            <a:off x="3175045" y="1439187"/>
            <a:ext cx="8960840" cy="4733162"/>
          </a:xfrm>
          <a:prstGeom prst="rect">
            <a:avLst/>
          </a:prstGeom>
        </p:spPr>
      </p:pic>
      <p:pic>
        <p:nvPicPr>
          <p:cNvPr id="10" name="Picture 9">
            <a:extLst>
              <a:ext uri="{FF2B5EF4-FFF2-40B4-BE49-F238E27FC236}">
                <a16:creationId xmlns:a16="http://schemas.microsoft.com/office/drawing/2014/main" id="{63D17584-4270-FD4B-8B69-B4D7510AA4F1}"/>
              </a:ext>
            </a:extLst>
          </p:cNvPr>
          <p:cNvPicPr>
            <a:picLocks noChangeAspect="1"/>
          </p:cNvPicPr>
          <p:nvPr/>
        </p:nvPicPr>
        <p:blipFill>
          <a:blip r:embed="rId3"/>
          <a:stretch>
            <a:fillRect/>
          </a:stretch>
        </p:blipFill>
        <p:spPr>
          <a:xfrm>
            <a:off x="9547323" y="2192283"/>
            <a:ext cx="2469749" cy="4487191"/>
          </a:xfrm>
          <a:prstGeom prst="rect">
            <a:avLst/>
          </a:prstGeom>
        </p:spPr>
      </p:pic>
    </p:spTree>
    <p:extLst>
      <p:ext uri="{BB962C8B-B14F-4D97-AF65-F5344CB8AC3E}">
        <p14:creationId xmlns:p14="http://schemas.microsoft.com/office/powerpoint/2010/main" val="19478936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037A8-0ED2-7546-A601-5D633D59FA9D}"/>
              </a:ext>
            </a:extLst>
          </p:cNvPr>
          <p:cNvSpPr>
            <a:spLocks noGrp="1"/>
          </p:cNvSpPr>
          <p:nvPr>
            <p:ph type="title"/>
          </p:nvPr>
        </p:nvSpPr>
        <p:spPr>
          <a:xfrm>
            <a:off x="838200" y="773723"/>
            <a:ext cx="10515600" cy="916965"/>
          </a:xfrm>
        </p:spPr>
        <p:txBody>
          <a:bodyPr/>
          <a:lstStyle/>
          <a:p>
            <a:r>
              <a:rPr lang="en-US" b="1" dirty="0">
                <a:solidFill>
                  <a:srgbClr val="FF0000"/>
                </a:solidFill>
                <a:latin typeface="Adobe Garamond Pro" panose="02020502060506020403" pitchFamily="18" charset="77"/>
              </a:rPr>
              <a:t>The Design Process</a:t>
            </a:r>
          </a:p>
        </p:txBody>
      </p:sp>
      <p:cxnSp>
        <p:nvCxnSpPr>
          <p:cNvPr id="4" name="Straight Connector 3">
            <a:extLst>
              <a:ext uri="{FF2B5EF4-FFF2-40B4-BE49-F238E27FC236}">
                <a16:creationId xmlns:a16="http://schemas.microsoft.com/office/drawing/2014/main" id="{56F641D9-130E-E441-8BD5-7C16D898639A}"/>
              </a:ext>
            </a:extLst>
          </p:cNvPr>
          <p:cNvCxnSpPr>
            <a:cxnSpLocks/>
          </p:cNvCxnSpPr>
          <p:nvPr/>
        </p:nvCxnSpPr>
        <p:spPr>
          <a:xfrm>
            <a:off x="838200" y="16906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6" name="Picture 5">
            <a:extLst>
              <a:ext uri="{FF2B5EF4-FFF2-40B4-BE49-F238E27FC236}">
                <a16:creationId xmlns:a16="http://schemas.microsoft.com/office/drawing/2014/main" id="{D8A934F1-B217-964D-B744-7BC6B8D00AC5}"/>
              </a:ext>
            </a:extLst>
          </p:cNvPr>
          <p:cNvPicPr>
            <a:picLocks noChangeAspect="1"/>
          </p:cNvPicPr>
          <p:nvPr/>
        </p:nvPicPr>
        <p:blipFill>
          <a:blip r:embed="rId2"/>
          <a:stretch>
            <a:fillRect/>
          </a:stretch>
        </p:blipFill>
        <p:spPr>
          <a:xfrm>
            <a:off x="10062756" y="5882436"/>
            <a:ext cx="1941720" cy="716319"/>
          </a:xfrm>
          <a:prstGeom prst="rect">
            <a:avLst/>
          </a:prstGeom>
        </p:spPr>
      </p:pic>
      <p:graphicFrame>
        <p:nvGraphicFramePr>
          <p:cNvPr id="7" name="Diagram 6">
            <a:extLst>
              <a:ext uri="{FF2B5EF4-FFF2-40B4-BE49-F238E27FC236}">
                <a16:creationId xmlns:a16="http://schemas.microsoft.com/office/drawing/2014/main" id="{7C00EDC2-6968-914C-93C7-C98179FCC320}"/>
              </a:ext>
            </a:extLst>
          </p:cNvPr>
          <p:cNvGraphicFramePr/>
          <p:nvPr>
            <p:extLst>
              <p:ext uri="{D42A27DB-BD31-4B8C-83A1-F6EECF244321}">
                <p14:modId xmlns:p14="http://schemas.microsoft.com/office/powerpoint/2010/main" val="292655675"/>
              </p:ext>
            </p:extLst>
          </p:nvPr>
        </p:nvGraphicFramePr>
        <p:xfrm>
          <a:off x="966355" y="1527463"/>
          <a:ext cx="10245435" cy="4610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8977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7A6B9-ACD1-7D41-A09F-6A6942B2BA05}"/>
              </a:ext>
            </a:extLst>
          </p:cNvPr>
          <p:cNvSpPr>
            <a:spLocks noGrp="1"/>
          </p:cNvSpPr>
          <p:nvPr>
            <p:ph type="title"/>
          </p:nvPr>
        </p:nvSpPr>
        <p:spPr>
          <a:xfrm>
            <a:off x="838200" y="773723"/>
            <a:ext cx="10515600" cy="916965"/>
          </a:xfrm>
        </p:spPr>
        <p:txBody>
          <a:bodyPr/>
          <a:lstStyle/>
          <a:p>
            <a:r>
              <a:rPr lang="en-US" b="1" dirty="0">
                <a:solidFill>
                  <a:srgbClr val="FF0000"/>
                </a:solidFill>
                <a:latin typeface="Adobe Garamond Pro" panose="02020502060506020403" pitchFamily="18" charset="77"/>
              </a:rPr>
              <a:t>Technologies Used and How They Work</a:t>
            </a:r>
          </a:p>
        </p:txBody>
      </p:sp>
      <p:sp>
        <p:nvSpPr>
          <p:cNvPr id="3" name="Content Placeholder 2">
            <a:extLst>
              <a:ext uri="{FF2B5EF4-FFF2-40B4-BE49-F238E27FC236}">
                <a16:creationId xmlns:a16="http://schemas.microsoft.com/office/drawing/2014/main" id="{5B3EC3A4-96A4-5B45-8BF7-C5D9B3010A21}"/>
              </a:ext>
            </a:extLst>
          </p:cNvPr>
          <p:cNvSpPr>
            <a:spLocks noGrp="1"/>
          </p:cNvSpPr>
          <p:nvPr>
            <p:ph idx="1"/>
          </p:nvPr>
        </p:nvSpPr>
        <p:spPr/>
        <p:txBody>
          <a:bodyPr/>
          <a:lstStyle/>
          <a:p>
            <a:r>
              <a:rPr lang="en-US" dirty="0"/>
              <a:t>HTML</a:t>
            </a:r>
          </a:p>
          <a:p>
            <a:r>
              <a:rPr lang="en-US" dirty="0"/>
              <a:t>CSS</a:t>
            </a:r>
          </a:p>
          <a:p>
            <a:r>
              <a:rPr lang="en-US" dirty="0" err="1"/>
              <a:t>Javascript</a:t>
            </a:r>
            <a:endParaRPr lang="en-US" dirty="0"/>
          </a:p>
          <a:p>
            <a:r>
              <a:rPr lang="en-US" dirty="0"/>
              <a:t>jQuery</a:t>
            </a:r>
          </a:p>
          <a:p>
            <a:r>
              <a:rPr lang="en-US" dirty="0"/>
              <a:t>API Server (</a:t>
            </a:r>
            <a:r>
              <a:rPr lang="en-US" dirty="0" err="1"/>
              <a:t>NewsAPI.org</a:t>
            </a:r>
            <a:r>
              <a:rPr lang="en-US" dirty="0"/>
              <a:t>)</a:t>
            </a:r>
          </a:p>
          <a:p>
            <a:r>
              <a:rPr lang="en-US" dirty="0"/>
              <a:t>AJAX</a:t>
            </a:r>
          </a:p>
          <a:p>
            <a:r>
              <a:rPr lang="en-US" dirty="0"/>
              <a:t>JSON</a:t>
            </a:r>
          </a:p>
          <a:p>
            <a:r>
              <a:rPr lang="en-US" dirty="0"/>
              <a:t>GitHub</a:t>
            </a:r>
          </a:p>
        </p:txBody>
      </p:sp>
      <p:cxnSp>
        <p:nvCxnSpPr>
          <p:cNvPr id="4" name="Straight Connector 3">
            <a:extLst>
              <a:ext uri="{FF2B5EF4-FFF2-40B4-BE49-F238E27FC236}">
                <a16:creationId xmlns:a16="http://schemas.microsoft.com/office/drawing/2014/main" id="{0BA52315-5A96-5C4E-90BD-8726EB867F65}"/>
              </a:ext>
            </a:extLst>
          </p:cNvPr>
          <p:cNvCxnSpPr>
            <a:cxnSpLocks/>
          </p:cNvCxnSpPr>
          <p:nvPr/>
        </p:nvCxnSpPr>
        <p:spPr>
          <a:xfrm>
            <a:off x="838200" y="16906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6" name="Picture 5">
            <a:extLst>
              <a:ext uri="{FF2B5EF4-FFF2-40B4-BE49-F238E27FC236}">
                <a16:creationId xmlns:a16="http://schemas.microsoft.com/office/drawing/2014/main" id="{4C550334-97D8-C64A-94FE-991C7E2BC88D}"/>
              </a:ext>
            </a:extLst>
          </p:cNvPr>
          <p:cNvPicPr>
            <a:picLocks noChangeAspect="1"/>
          </p:cNvPicPr>
          <p:nvPr/>
        </p:nvPicPr>
        <p:blipFill>
          <a:blip r:embed="rId2"/>
          <a:stretch>
            <a:fillRect/>
          </a:stretch>
        </p:blipFill>
        <p:spPr>
          <a:xfrm>
            <a:off x="10062756" y="5882436"/>
            <a:ext cx="1941720" cy="716319"/>
          </a:xfrm>
          <a:prstGeom prst="rect">
            <a:avLst/>
          </a:prstGeom>
        </p:spPr>
      </p:pic>
    </p:spTree>
    <p:extLst>
      <p:ext uri="{BB962C8B-B14F-4D97-AF65-F5344CB8AC3E}">
        <p14:creationId xmlns:p14="http://schemas.microsoft.com/office/powerpoint/2010/main" val="321844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DD984B-E770-C54A-A4C9-72857EBB2FCE}"/>
              </a:ext>
            </a:extLst>
          </p:cNvPr>
          <p:cNvSpPr txBox="1"/>
          <p:nvPr/>
        </p:nvSpPr>
        <p:spPr>
          <a:xfrm>
            <a:off x="0" y="0"/>
            <a:ext cx="12192000" cy="6747933"/>
          </a:xfrm>
          <a:prstGeom prst="rect">
            <a:avLst/>
          </a:prstGeom>
          <a:noFill/>
        </p:spPr>
        <p:txBody>
          <a:bodyPr wrap="square" rtlCol="0" anchor="ctr">
            <a:noAutofit/>
          </a:bodyPr>
          <a:lstStyle/>
          <a:p>
            <a:pPr algn="ctr"/>
            <a:r>
              <a:rPr lang="en-US" sz="8000" b="1" dirty="0">
                <a:solidFill>
                  <a:srgbClr val="FF0000"/>
                </a:solidFill>
                <a:latin typeface="Garamond" panose="02020404030301010803" pitchFamily="18" charset="0"/>
              </a:rPr>
              <a:t>Demo</a:t>
            </a:r>
          </a:p>
        </p:txBody>
      </p:sp>
    </p:spTree>
    <p:extLst>
      <p:ext uri="{BB962C8B-B14F-4D97-AF65-F5344CB8AC3E}">
        <p14:creationId xmlns:p14="http://schemas.microsoft.com/office/powerpoint/2010/main" val="3035323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160A9-D721-0B4E-B350-CBF8EBF41E10}"/>
              </a:ext>
            </a:extLst>
          </p:cNvPr>
          <p:cNvSpPr>
            <a:spLocks noGrp="1"/>
          </p:cNvSpPr>
          <p:nvPr>
            <p:ph type="title"/>
          </p:nvPr>
        </p:nvSpPr>
        <p:spPr>
          <a:xfrm>
            <a:off x="838200" y="773723"/>
            <a:ext cx="10515600" cy="916965"/>
          </a:xfrm>
        </p:spPr>
        <p:txBody>
          <a:bodyPr/>
          <a:lstStyle/>
          <a:p>
            <a:r>
              <a:rPr lang="en-US" b="1" dirty="0">
                <a:solidFill>
                  <a:srgbClr val="FF0000"/>
                </a:solidFill>
                <a:latin typeface="Adobe Garamond Pro" panose="02020502060506020403" pitchFamily="18" charset="77"/>
              </a:rPr>
              <a:t>Plans for Future Development</a:t>
            </a:r>
          </a:p>
        </p:txBody>
      </p:sp>
      <p:sp>
        <p:nvSpPr>
          <p:cNvPr id="3" name="Content Placeholder 2">
            <a:extLst>
              <a:ext uri="{FF2B5EF4-FFF2-40B4-BE49-F238E27FC236}">
                <a16:creationId xmlns:a16="http://schemas.microsoft.com/office/drawing/2014/main" id="{0220857C-BB17-8744-8AF0-D67E60E66670}"/>
              </a:ext>
            </a:extLst>
          </p:cNvPr>
          <p:cNvSpPr>
            <a:spLocks noGrp="1"/>
          </p:cNvSpPr>
          <p:nvPr>
            <p:ph idx="1"/>
          </p:nvPr>
        </p:nvSpPr>
        <p:spPr/>
        <p:txBody>
          <a:bodyPr/>
          <a:lstStyle/>
          <a:p>
            <a:endParaRPr lang="en-US"/>
          </a:p>
        </p:txBody>
      </p:sp>
      <p:cxnSp>
        <p:nvCxnSpPr>
          <p:cNvPr id="4" name="Straight Connector 3">
            <a:extLst>
              <a:ext uri="{FF2B5EF4-FFF2-40B4-BE49-F238E27FC236}">
                <a16:creationId xmlns:a16="http://schemas.microsoft.com/office/drawing/2014/main" id="{7EC76783-CD42-2B4F-9153-D61F64B8EBD2}"/>
              </a:ext>
            </a:extLst>
          </p:cNvPr>
          <p:cNvCxnSpPr>
            <a:cxnSpLocks/>
          </p:cNvCxnSpPr>
          <p:nvPr/>
        </p:nvCxnSpPr>
        <p:spPr>
          <a:xfrm>
            <a:off x="838200" y="1690688"/>
            <a:ext cx="10515600" cy="0"/>
          </a:xfrm>
          <a:prstGeom prst="line">
            <a:avLst/>
          </a:prstGeom>
          <a:ln w="15875">
            <a:solidFill>
              <a:srgbClr val="FF0000"/>
            </a:solidFill>
          </a:ln>
        </p:spPr>
        <p:style>
          <a:lnRef idx="1">
            <a:schemeClr val="accent2"/>
          </a:lnRef>
          <a:fillRef idx="0">
            <a:schemeClr val="accent2"/>
          </a:fillRef>
          <a:effectRef idx="0">
            <a:schemeClr val="accent2"/>
          </a:effectRef>
          <a:fontRef idx="minor">
            <a:schemeClr val="tx1"/>
          </a:fontRef>
        </p:style>
      </p:cxnSp>
      <p:pic>
        <p:nvPicPr>
          <p:cNvPr id="6" name="Picture 5">
            <a:extLst>
              <a:ext uri="{FF2B5EF4-FFF2-40B4-BE49-F238E27FC236}">
                <a16:creationId xmlns:a16="http://schemas.microsoft.com/office/drawing/2014/main" id="{8736ACB3-9CA1-7B43-99B4-A44800BB04DE}"/>
              </a:ext>
            </a:extLst>
          </p:cNvPr>
          <p:cNvPicPr>
            <a:picLocks noChangeAspect="1"/>
          </p:cNvPicPr>
          <p:nvPr/>
        </p:nvPicPr>
        <p:blipFill>
          <a:blip r:embed="rId2"/>
          <a:stretch>
            <a:fillRect/>
          </a:stretch>
        </p:blipFill>
        <p:spPr>
          <a:xfrm>
            <a:off x="10062756" y="5882436"/>
            <a:ext cx="1941720" cy="716319"/>
          </a:xfrm>
          <a:prstGeom prst="rect">
            <a:avLst/>
          </a:prstGeom>
        </p:spPr>
      </p:pic>
    </p:spTree>
    <p:extLst>
      <p:ext uri="{BB962C8B-B14F-4D97-AF65-F5344CB8AC3E}">
        <p14:creationId xmlns:p14="http://schemas.microsoft.com/office/powerpoint/2010/main" val="3922256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TotalTime>
  <Words>304</Words>
  <Application>Microsoft Macintosh PowerPoint</Application>
  <PresentationFormat>Widescreen</PresentationFormat>
  <Paragraphs>44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FangSong</vt:lpstr>
      <vt:lpstr>Adobe Garamond Pro</vt:lpstr>
      <vt:lpstr>Arial</vt:lpstr>
      <vt:lpstr>Calibri</vt:lpstr>
      <vt:lpstr>Calibri Light</vt:lpstr>
      <vt:lpstr>Garamond</vt:lpstr>
      <vt:lpstr>Office Theme</vt:lpstr>
      <vt:lpstr>PowerPoint Presentation</vt:lpstr>
      <vt:lpstr>PowerPoint Presentation</vt:lpstr>
      <vt:lpstr>Concept</vt:lpstr>
      <vt:lpstr>A Quest for the Truth</vt:lpstr>
      <vt:lpstr>A Quest for the Truth</vt:lpstr>
      <vt:lpstr>The Design Process</vt:lpstr>
      <vt:lpstr>Technologies Used and How They Work</vt:lpstr>
      <vt:lpstr>PowerPoint Presentation</vt:lpstr>
      <vt:lpstr>Plans for Future Development</vt:lpstr>
      <vt:lpstr>Let the quest begin.</vt:lpstr>
      <vt:lpstr>Let the quest begin.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FIGGIT app</dc:title>
  <dc:creator>Audrey Fernandez</dc:creator>
  <cp:lastModifiedBy>Audrey Fernandez</cp:lastModifiedBy>
  <cp:revision>46</cp:revision>
  <dcterms:created xsi:type="dcterms:W3CDTF">2018-06-07T21:48:47Z</dcterms:created>
  <dcterms:modified xsi:type="dcterms:W3CDTF">2018-06-08T21:37:12Z</dcterms:modified>
</cp:coreProperties>
</file>